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1" r:id="rId2"/>
    <p:sldId id="262" r:id="rId3"/>
    <p:sldId id="272" r:id="rId4"/>
    <p:sldId id="273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8" r:id="rId17"/>
    <p:sldId id="286" r:id="rId18"/>
    <p:sldId id="287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o Mancuso" initials="AM" lastIdx="1" clrIdx="0">
    <p:extLst>
      <p:ext uri="{19B8F6BF-5375-455C-9EA6-DF929625EA0E}">
        <p15:presenceInfo xmlns:p15="http://schemas.microsoft.com/office/powerpoint/2012/main" userId="b5a6fde5476d7b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40" autoAdjust="0"/>
    <p:restoredTop sz="94607" autoAdjust="0"/>
  </p:normalViewPr>
  <p:slideViewPr>
    <p:cSldViewPr>
      <p:cViewPr varScale="1">
        <p:scale>
          <a:sx n="70" d="100"/>
          <a:sy n="70" d="100"/>
        </p:scale>
        <p:origin x="10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25627-1198-46C4-86D4-6A2CD7A1A16A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A2BA8997-EE9D-4F5C-B513-A87779ABBFD2}">
      <dgm:prSet phldrT="[Text]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r>
            <a:rPr lang="it-IT" b="1" dirty="0" smtClean="0"/>
            <a:t>Pipe Inspections</a:t>
          </a:r>
          <a:endParaRPr lang="en-US" b="1" dirty="0"/>
        </a:p>
      </dgm:t>
    </dgm:pt>
    <dgm:pt modelId="{7EE269A4-973F-4321-B285-EDD9FC0C0558}" type="parTrans" cxnId="{9C044946-D651-4F20-9F0B-5989E899A568}">
      <dgm:prSet/>
      <dgm:spPr/>
      <dgm:t>
        <a:bodyPr/>
        <a:lstStyle/>
        <a:p>
          <a:endParaRPr lang="en-US"/>
        </a:p>
      </dgm:t>
    </dgm:pt>
    <dgm:pt modelId="{7C4AC64A-8AA0-49A3-BF4F-4E0D809BABDA}" type="sibTrans" cxnId="{9C044946-D651-4F20-9F0B-5989E899A568}">
      <dgm:prSet/>
      <dgm:spPr/>
      <dgm:t>
        <a:bodyPr/>
        <a:lstStyle/>
        <a:p>
          <a:endParaRPr lang="en-US"/>
        </a:p>
      </dgm:t>
    </dgm:pt>
    <dgm:pt modelId="{5C4AB0F1-EB00-46C1-A768-A651806C8B71}">
      <dgm:prSet phldrT="[Text]"/>
      <dgm:spPr/>
      <dgm:t>
        <a:bodyPr/>
        <a:lstStyle/>
        <a:p>
          <a:r>
            <a:rPr lang="it-IT" b="1" dirty="0" smtClean="0"/>
            <a:t>Degradation State</a:t>
          </a:r>
          <a:endParaRPr lang="en-US" b="1" dirty="0"/>
        </a:p>
      </dgm:t>
    </dgm:pt>
    <dgm:pt modelId="{E8DCD912-90FE-4C48-B488-6F5EE0D9362E}" type="parTrans" cxnId="{EBA93FCC-5E9B-4FD2-9FD3-E2E44C967087}">
      <dgm:prSet/>
      <dgm:spPr/>
      <dgm:t>
        <a:bodyPr/>
        <a:lstStyle/>
        <a:p>
          <a:endParaRPr lang="en-US"/>
        </a:p>
      </dgm:t>
    </dgm:pt>
    <dgm:pt modelId="{1C039C22-AEE6-4020-BECD-B33BE5F57FCC}" type="sibTrans" cxnId="{EBA93FCC-5E9B-4FD2-9FD3-E2E44C967087}">
      <dgm:prSet/>
      <dgm:spPr/>
      <dgm:t>
        <a:bodyPr/>
        <a:lstStyle/>
        <a:p>
          <a:endParaRPr lang="en-US"/>
        </a:p>
      </dgm:t>
    </dgm:pt>
    <dgm:pt modelId="{506A3796-82B0-4E9C-8171-88A1AFA94D74}">
      <dgm:prSet phldrT="[Text]"/>
      <dgm:spPr/>
      <dgm:t>
        <a:bodyPr/>
        <a:lstStyle/>
        <a:p>
          <a:r>
            <a:rPr lang="it-IT" b="1" dirty="0" smtClean="0"/>
            <a:t>Maintenance Actions</a:t>
          </a:r>
          <a:endParaRPr lang="en-US" b="1" dirty="0"/>
        </a:p>
      </dgm:t>
    </dgm:pt>
    <dgm:pt modelId="{B538F2F8-32FD-478A-AAC9-E537521B127A}" type="parTrans" cxnId="{9897FBA3-6C97-476F-A8BF-59EDEFA60316}">
      <dgm:prSet/>
      <dgm:spPr/>
      <dgm:t>
        <a:bodyPr/>
        <a:lstStyle/>
        <a:p>
          <a:endParaRPr lang="en-US"/>
        </a:p>
      </dgm:t>
    </dgm:pt>
    <dgm:pt modelId="{5601BA5D-4DAE-47D7-8F38-E8B8822FFB50}" type="sibTrans" cxnId="{9897FBA3-6C97-476F-A8BF-59EDEFA60316}">
      <dgm:prSet/>
      <dgm:spPr/>
      <dgm:t>
        <a:bodyPr/>
        <a:lstStyle/>
        <a:p>
          <a:endParaRPr lang="en-US"/>
        </a:p>
      </dgm:t>
    </dgm:pt>
    <dgm:pt modelId="{B21692F7-80DF-4917-BE03-B451AFFFA06A}" type="pres">
      <dgm:prSet presAssocID="{A5E25627-1198-46C4-86D4-6A2CD7A1A16A}" presName="CompostProcess" presStyleCnt="0">
        <dgm:presLayoutVars>
          <dgm:dir/>
          <dgm:resizeHandles val="exact"/>
        </dgm:presLayoutVars>
      </dgm:prSet>
      <dgm:spPr/>
    </dgm:pt>
    <dgm:pt modelId="{AAC555B0-B4FA-494F-92CD-7DAEDF70741B}" type="pres">
      <dgm:prSet presAssocID="{A5E25627-1198-46C4-86D4-6A2CD7A1A16A}" presName="arrow" presStyleLbl="bgShp" presStyleIdx="0" presStyleCnt="1"/>
      <dgm:spPr/>
    </dgm:pt>
    <dgm:pt modelId="{79DFC7A4-71D0-4597-9E08-6E1D33DE17AC}" type="pres">
      <dgm:prSet presAssocID="{A5E25627-1198-46C4-86D4-6A2CD7A1A16A}" presName="linearProcess" presStyleCnt="0"/>
      <dgm:spPr/>
    </dgm:pt>
    <dgm:pt modelId="{F2A8992D-9FFB-49D3-B491-0C084AEBB1AC}" type="pres">
      <dgm:prSet presAssocID="{A2BA8997-EE9D-4F5C-B513-A87779ABBFD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92C9A-EFBA-4645-A264-24CACF4AC9E8}" type="pres">
      <dgm:prSet presAssocID="{7C4AC64A-8AA0-49A3-BF4F-4E0D809BABDA}" presName="sibTrans" presStyleCnt="0"/>
      <dgm:spPr/>
    </dgm:pt>
    <dgm:pt modelId="{0DEA3A7F-A2AD-4693-B277-2B2A7953407C}" type="pres">
      <dgm:prSet presAssocID="{5C4AB0F1-EB00-46C1-A768-A651806C8B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F9482-11CA-4B8F-B6EA-96A48D415C16}" type="pres">
      <dgm:prSet presAssocID="{1C039C22-AEE6-4020-BECD-B33BE5F57FCC}" presName="sibTrans" presStyleCnt="0"/>
      <dgm:spPr/>
    </dgm:pt>
    <dgm:pt modelId="{11D04373-9746-4A60-B2B7-CCE7F5DAF2CE}" type="pres">
      <dgm:prSet presAssocID="{506A3796-82B0-4E9C-8171-88A1AFA94D7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A01C1E-3CAA-449C-AA50-576FB4160CEF}" type="presOf" srcId="{5C4AB0F1-EB00-46C1-A768-A651806C8B71}" destId="{0DEA3A7F-A2AD-4693-B277-2B2A7953407C}" srcOrd="0" destOrd="0" presId="urn:microsoft.com/office/officeart/2005/8/layout/hProcess9"/>
    <dgm:cxn modelId="{9897FBA3-6C97-476F-A8BF-59EDEFA60316}" srcId="{A5E25627-1198-46C4-86D4-6A2CD7A1A16A}" destId="{506A3796-82B0-4E9C-8171-88A1AFA94D74}" srcOrd="2" destOrd="0" parTransId="{B538F2F8-32FD-478A-AAC9-E537521B127A}" sibTransId="{5601BA5D-4DAE-47D7-8F38-E8B8822FFB50}"/>
    <dgm:cxn modelId="{B38A3B7A-A954-4C4D-9EAB-DA93607D5920}" type="presOf" srcId="{A2BA8997-EE9D-4F5C-B513-A87779ABBFD2}" destId="{F2A8992D-9FFB-49D3-B491-0C084AEBB1AC}" srcOrd="0" destOrd="0" presId="urn:microsoft.com/office/officeart/2005/8/layout/hProcess9"/>
    <dgm:cxn modelId="{EC8E88C7-E636-4873-9324-58CE13A447FB}" type="presOf" srcId="{A5E25627-1198-46C4-86D4-6A2CD7A1A16A}" destId="{B21692F7-80DF-4917-BE03-B451AFFFA06A}" srcOrd="0" destOrd="0" presId="urn:microsoft.com/office/officeart/2005/8/layout/hProcess9"/>
    <dgm:cxn modelId="{9C044946-D651-4F20-9F0B-5989E899A568}" srcId="{A5E25627-1198-46C4-86D4-6A2CD7A1A16A}" destId="{A2BA8997-EE9D-4F5C-B513-A87779ABBFD2}" srcOrd="0" destOrd="0" parTransId="{7EE269A4-973F-4321-B285-EDD9FC0C0558}" sibTransId="{7C4AC64A-8AA0-49A3-BF4F-4E0D809BABDA}"/>
    <dgm:cxn modelId="{EBA93FCC-5E9B-4FD2-9FD3-E2E44C967087}" srcId="{A5E25627-1198-46C4-86D4-6A2CD7A1A16A}" destId="{5C4AB0F1-EB00-46C1-A768-A651806C8B71}" srcOrd="1" destOrd="0" parTransId="{E8DCD912-90FE-4C48-B488-6F5EE0D9362E}" sibTransId="{1C039C22-AEE6-4020-BECD-B33BE5F57FCC}"/>
    <dgm:cxn modelId="{15062E5D-A898-4787-A57D-2DFC796C6EFC}" type="presOf" srcId="{506A3796-82B0-4E9C-8171-88A1AFA94D74}" destId="{11D04373-9746-4A60-B2B7-CCE7F5DAF2CE}" srcOrd="0" destOrd="0" presId="urn:microsoft.com/office/officeart/2005/8/layout/hProcess9"/>
    <dgm:cxn modelId="{97318B26-8514-43E9-9529-4D5562B9BE37}" type="presParOf" srcId="{B21692F7-80DF-4917-BE03-B451AFFFA06A}" destId="{AAC555B0-B4FA-494F-92CD-7DAEDF70741B}" srcOrd="0" destOrd="0" presId="urn:microsoft.com/office/officeart/2005/8/layout/hProcess9"/>
    <dgm:cxn modelId="{599BDE3B-CC3D-457D-96A7-F3A08696CF04}" type="presParOf" srcId="{B21692F7-80DF-4917-BE03-B451AFFFA06A}" destId="{79DFC7A4-71D0-4597-9E08-6E1D33DE17AC}" srcOrd="1" destOrd="0" presId="urn:microsoft.com/office/officeart/2005/8/layout/hProcess9"/>
    <dgm:cxn modelId="{5ED8017D-D1D1-487D-A4A6-00ED5C4B12D4}" type="presParOf" srcId="{79DFC7A4-71D0-4597-9E08-6E1D33DE17AC}" destId="{F2A8992D-9FFB-49D3-B491-0C084AEBB1AC}" srcOrd="0" destOrd="0" presId="urn:microsoft.com/office/officeart/2005/8/layout/hProcess9"/>
    <dgm:cxn modelId="{D7C149F9-E6E7-4CAC-A429-5E155D5112DC}" type="presParOf" srcId="{79DFC7A4-71D0-4597-9E08-6E1D33DE17AC}" destId="{76892C9A-EFBA-4645-A264-24CACF4AC9E8}" srcOrd="1" destOrd="0" presId="urn:microsoft.com/office/officeart/2005/8/layout/hProcess9"/>
    <dgm:cxn modelId="{B6DF7949-2ECF-47AB-AF97-2D6A76E67301}" type="presParOf" srcId="{79DFC7A4-71D0-4597-9E08-6E1D33DE17AC}" destId="{0DEA3A7F-A2AD-4693-B277-2B2A7953407C}" srcOrd="2" destOrd="0" presId="urn:microsoft.com/office/officeart/2005/8/layout/hProcess9"/>
    <dgm:cxn modelId="{736E0D9B-4DBF-4C08-A1A4-AAA7A3693ADA}" type="presParOf" srcId="{79DFC7A4-71D0-4597-9E08-6E1D33DE17AC}" destId="{F47F9482-11CA-4B8F-B6EA-96A48D415C16}" srcOrd="3" destOrd="0" presId="urn:microsoft.com/office/officeart/2005/8/layout/hProcess9"/>
    <dgm:cxn modelId="{FE70E6B7-462C-47C3-ADBC-480C660FFCBC}" type="presParOf" srcId="{79DFC7A4-71D0-4597-9E08-6E1D33DE17AC}" destId="{11D04373-9746-4A60-B2B7-CCE7F5DAF2CE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CB874C-4614-449E-8117-62418B30310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D5E4F21-7CEC-4B10-80D6-A552E451491C}">
      <dgm:prSet phldrT="[Text]" custT="1"/>
      <dgm:spPr/>
      <dgm:t>
        <a:bodyPr/>
        <a:lstStyle/>
        <a:p>
          <a:r>
            <a:rPr lang="it-IT" sz="2400" b="1" dirty="0" smtClean="0"/>
            <a:t>Likelihood</a:t>
          </a:r>
          <a:endParaRPr lang="en-US" sz="2400" b="1" dirty="0"/>
        </a:p>
      </dgm:t>
    </dgm:pt>
    <dgm:pt modelId="{C35547E3-6F74-44AC-A6D0-C5CE2AD2113F}" type="parTrans" cxnId="{7B9A8787-5B43-4ED5-9EA3-59ABA5AF8468}">
      <dgm:prSet/>
      <dgm:spPr/>
      <dgm:t>
        <a:bodyPr/>
        <a:lstStyle/>
        <a:p>
          <a:endParaRPr lang="en-US" sz="1200" b="1"/>
        </a:p>
      </dgm:t>
    </dgm:pt>
    <dgm:pt modelId="{4F92CC9A-2FFC-4DD5-A89C-DCB664457270}" type="sibTrans" cxnId="{7B9A8787-5B43-4ED5-9EA3-59ABA5AF8468}">
      <dgm:prSet/>
      <dgm:spPr/>
      <dgm:t>
        <a:bodyPr/>
        <a:lstStyle/>
        <a:p>
          <a:endParaRPr lang="en-US" sz="1200" b="1"/>
        </a:p>
      </dgm:t>
    </dgm:pt>
    <dgm:pt modelId="{B7DD35BD-4717-4CF0-897C-4B79600E24AD}">
      <dgm:prSet phldrT="[Text]" custT="1"/>
      <dgm:spPr/>
      <dgm:t>
        <a:bodyPr/>
        <a:lstStyle/>
        <a:p>
          <a:r>
            <a:rPr lang="en-US" sz="2000" b="1" dirty="0"/>
            <a:t>Pipe Features</a:t>
          </a:r>
        </a:p>
      </dgm:t>
    </dgm:pt>
    <dgm:pt modelId="{682301AE-8B00-479C-995F-311F29C5FA1A}" type="parTrans" cxnId="{FFC6265C-B97D-4D8E-B2CC-F93A7E93049B}">
      <dgm:prSet/>
      <dgm:spPr/>
      <dgm:t>
        <a:bodyPr/>
        <a:lstStyle/>
        <a:p>
          <a:endParaRPr lang="en-US" sz="1200" b="1"/>
        </a:p>
      </dgm:t>
    </dgm:pt>
    <dgm:pt modelId="{3DBB5373-0084-4137-BEAA-D18458712564}" type="sibTrans" cxnId="{FFC6265C-B97D-4D8E-B2CC-F93A7E93049B}">
      <dgm:prSet/>
      <dgm:spPr/>
      <dgm:t>
        <a:bodyPr/>
        <a:lstStyle/>
        <a:p>
          <a:endParaRPr lang="en-US" sz="1200" b="1"/>
        </a:p>
      </dgm:t>
    </dgm:pt>
    <dgm:pt modelId="{823E2A60-7392-4305-AB15-D248515942E3}">
      <dgm:prSet custT="1"/>
      <dgm:spPr/>
      <dgm:t>
        <a:bodyPr/>
        <a:lstStyle/>
        <a:p>
          <a:r>
            <a:rPr lang="it-IT" sz="2000" b="1" dirty="0" smtClean="0"/>
            <a:t>Local Circumstances</a:t>
          </a:r>
          <a:endParaRPr lang="en-US" sz="2000" b="1" dirty="0"/>
        </a:p>
      </dgm:t>
    </dgm:pt>
    <dgm:pt modelId="{8560BBCC-55DF-4A81-9C28-0D0636ADD182}" type="parTrans" cxnId="{68FB13B8-097A-4F52-86DF-49260FED79D9}">
      <dgm:prSet/>
      <dgm:spPr/>
      <dgm:t>
        <a:bodyPr/>
        <a:lstStyle/>
        <a:p>
          <a:endParaRPr lang="en-US" sz="1200" b="1"/>
        </a:p>
      </dgm:t>
    </dgm:pt>
    <dgm:pt modelId="{7E90D16E-DF52-4C5C-93E7-AB97DFFE87A7}" type="sibTrans" cxnId="{68FB13B8-097A-4F52-86DF-49260FED79D9}">
      <dgm:prSet/>
      <dgm:spPr/>
      <dgm:t>
        <a:bodyPr/>
        <a:lstStyle/>
        <a:p>
          <a:endParaRPr lang="en-US" sz="1200" b="1"/>
        </a:p>
      </dgm:t>
    </dgm:pt>
    <dgm:pt modelId="{7BC6E88A-01D4-4FBC-9796-E12B09281A7D}">
      <dgm:prSet custT="1"/>
      <dgm:spPr/>
      <dgm:t>
        <a:bodyPr/>
        <a:lstStyle/>
        <a:p>
          <a:r>
            <a:rPr lang="en-US" sz="1500" b="1"/>
            <a:t>Material</a:t>
          </a:r>
        </a:p>
      </dgm:t>
    </dgm:pt>
    <dgm:pt modelId="{87017F6C-7B1D-430D-906C-6830715683A2}" type="parTrans" cxnId="{C791F766-38E2-4340-B4F4-3536526784D1}">
      <dgm:prSet/>
      <dgm:spPr/>
      <dgm:t>
        <a:bodyPr/>
        <a:lstStyle/>
        <a:p>
          <a:endParaRPr lang="en-US" sz="1200" b="1"/>
        </a:p>
      </dgm:t>
    </dgm:pt>
    <dgm:pt modelId="{63678C80-95B8-4E51-B160-BB1992C51027}" type="sibTrans" cxnId="{C791F766-38E2-4340-B4F4-3536526784D1}">
      <dgm:prSet/>
      <dgm:spPr/>
      <dgm:t>
        <a:bodyPr/>
        <a:lstStyle/>
        <a:p>
          <a:endParaRPr lang="en-US" sz="1200" b="1"/>
        </a:p>
      </dgm:t>
    </dgm:pt>
    <dgm:pt modelId="{BA191B67-C950-4AE3-BF37-4F4345C33748}">
      <dgm:prSet custT="1"/>
      <dgm:spPr/>
      <dgm:t>
        <a:bodyPr/>
        <a:lstStyle/>
        <a:p>
          <a:r>
            <a:rPr lang="en-US" sz="1500" b="1" dirty="0"/>
            <a:t>Diameter</a:t>
          </a:r>
        </a:p>
      </dgm:t>
    </dgm:pt>
    <dgm:pt modelId="{19C4472F-C5C6-46EF-B7ED-12976FA8BC76}" type="parTrans" cxnId="{3430CE7D-FCEC-4E83-8210-9C8D12A479D2}">
      <dgm:prSet/>
      <dgm:spPr/>
      <dgm:t>
        <a:bodyPr/>
        <a:lstStyle/>
        <a:p>
          <a:endParaRPr lang="en-US" sz="1200" b="1"/>
        </a:p>
      </dgm:t>
    </dgm:pt>
    <dgm:pt modelId="{F7791E69-B14D-4C28-A791-11C8430AB133}" type="sibTrans" cxnId="{3430CE7D-FCEC-4E83-8210-9C8D12A479D2}">
      <dgm:prSet/>
      <dgm:spPr/>
      <dgm:t>
        <a:bodyPr/>
        <a:lstStyle/>
        <a:p>
          <a:endParaRPr lang="en-US" sz="1200" b="1"/>
        </a:p>
      </dgm:t>
    </dgm:pt>
    <dgm:pt modelId="{58AD3D79-5BE8-48C8-A20A-14E2284648D9}">
      <dgm:prSet custT="1"/>
      <dgm:spPr/>
      <dgm:t>
        <a:bodyPr/>
        <a:lstStyle/>
        <a:p>
          <a:r>
            <a:rPr lang="en-US" sz="1500" b="1"/>
            <a:t>Soil</a:t>
          </a:r>
        </a:p>
      </dgm:t>
    </dgm:pt>
    <dgm:pt modelId="{CFED6164-5FAF-4669-89E9-CEF047EDC1EA}" type="parTrans" cxnId="{E174F583-D44C-4470-8C90-59B13410261F}">
      <dgm:prSet/>
      <dgm:spPr/>
      <dgm:t>
        <a:bodyPr/>
        <a:lstStyle/>
        <a:p>
          <a:endParaRPr lang="en-US" sz="1200" b="1"/>
        </a:p>
      </dgm:t>
    </dgm:pt>
    <dgm:pt modelId="{22094B78-7C90-488C-8239-C03CE14EC854}" type="sibTrans" cxnId="{E174F583-D44C-4470-8C90-59B13410261F}">
      <dgm:prSet/>
      <dgm:spPr/>
      <dgm:t>
        <a:bodyPr/>
        <a:lstStyle/>
        <a:p>
          <a:endParaRPr lang="en-US" sz="1200" b="1"/>
        </a:p>
      </dgm:t>
    </dgm:pt>
    <dgm:pt modelId="{FF6B39F0-CE3C-44E8-A530-FA92904FAF84}">
      <dgm:prSet custT="1"/>
      <dgm:spPr/>
      <dgm:t>
        <a:bodyPr/>
        <a:lstStyle/>
        <a:p>
          <a:r>
            <a:rPr lang="en-US" sz="1500" b="1"/>
            <a:t>Traffic Load</a:t>
          </a:r>
        </a:p>
      </dgm:t>
    </dgm:pt>
    <dgm:pt modelId="{4CFB055B-FD40-4A7D-B2BC-CD90CD16DC63}" type="parTrans" cxnId="{8DFB0882-6B92-48EC-910E-213D0D486F8A}">
      <dgm:prSet/>
      <dgm:spPr/>
      <dgm:t>
        <a:bodyPr/>
        <a:lstStyle/>
        <a:p>
          <a:endParaRPr lang="en-US" sz="1200" b="1"/>
        </a:p>
      </dgm:t>
    </dgm:pt>
    <dgm:pt modelId="{4A9D1403-B6B6-4E71-B45F-78D5D0E49D24}" type="sibTrans" cxnId="{8DFB0882-6B92-48EC-910E-213D0D486F8A}">
      <dgm:prSet/>
      <dgm:spPr/>
      <dgm:t>
        <a:bodyPr/>
        <a:lstStyle/>
        <a:p>
          <a:endParaRPr lang="en-US" sz="1200" b="1"/>
        </a:p>
      </dgm:t>
    </dgm:pt>
    <dgm:pt modelId="{B6B28ADD-24BA-4078-803A-A09ED2B48B88}">
      <dgm:prSet custT="1"/>
      <dgm:spPr/>
      <dgm:t>
        <a:bodyPr/>
        <a:lstStyle/>
        <a:p>
          <a:r>
            <a:rPr lang="en-US" sz="1500" b="1"/>
            <a:t>Pipe Age</a:t>
          </a:r>
        </a:p>
      </dgm:t>
    </dgm:pt>
    <dgm:pt modelId="{250D3DAA-1596-4B15-9B05-92C122D8A178}" type="parTrans" cxnId="{ECE7E0DA-294C-4BB0-9A2C-7192C28D1DBE}">
      <dgm:prSet/>
      <dgm:spPr/>
      <dgm:t>
        <a:bodyPr/>
        <a:lstStyle/>
        <a:p>
          <a:endParaRPr lang="en-US" sz="1200" b="1"/>
        </a:p>
      </dgm:t>
    </dgm:pt>
    <dgm:pt modelId="{F8837EC1-0518-454D-B6D7-75B1B9665D46}" type="sibTrans" cxnId="{ECE7E0DA-294C-4BB0-9A2C-7192C28D1DBE}">
      <dgm:prSet/>
      <dgm:spPr/>
      <dgm:t>
        <a:bodyPr/>
        <a:lstStyle/>
        <a:p>
          <a:endParaRPr lang="en-US" sz="1200" b="1"/>
        </a:p>
      </dgm:t>
    </dgm:pt>
    <dgm:pt modelId="{37F46E60-6E9E-4372-851C-5F82F30706AE}">
      <dgm:prSet custT="1"/>
      <dgm:spPr/>
      <dgm:t>
        <a:bodyPr/>
        <a:lstStyle/>
        <a:p>
          <a:r>
            <a:rPr lang="en-US" sz="2000" b="1"/>
            <a:t>Past Events</a:t>
          </a:r>
        </a:p>
      </dgm:t>
    </dgm:pt>
    <dgm:pt modelId="{E00CA8E7-C558-4E8D-A8DF-6C6DE498C644}" type="parTrans" cxnId="{D396ED48-38F8-4CE5-8082-15A84DA79443}">
      <dgm:prSet/>
      <dgm:spPr/>
      <dgm:t>
        <a:bodyPr/>
        <a:lstStyle/>
        <a:p>
          <a:endParaRPr lang="en-US"/>
        </a:p>
      </dgm:t>
    </dgm:pt>
    <dgm:pt modelId="{FCD3905D-C50F-4B76-B926-02EBE12CC432}" type="sibTrans" cxnId="{D396ED48-38F8-4CE5-8082-15A84DA79443}">
      <dgm:prSet/>
      <dgm:spPr/>
      <dgm:t>
        <a:bodyPr/>
        <a:lstStyle/>
        <a:p>
          <a:endParaRPr lang="en-US"/>
        </a:p>
      </dgm:t>
    </dgm:pt>
    <dgm:pt modelId="{1BA81571-4C26-45D7-80B2-7E42982E5934}">
      <dgm:prSet custT="1"/>
      <dgm:spPr/>
      <dgm:t>
        <a:bodyPr/>
        <a:lstStyle/>
        <a:p>
          <a:r>
            <a:rPr lang="en-US" sz="1500" b="1"/>
            <a:t>Blockages</a:t>
          </a:r>
        </a:p>
      </dgm:t>
    </dgm:pt>
    <dgm:pt modelId="{936621C0-7204-43AB-8EB9-72999CB41255}" type="parTrans" cxnId="{882C2C76-381E-4CC6-84C9-5BA28D93B73A}">
      <dgm:prSet/>
      <dgm:spPr/>
      <dgm:t>
        <a:bodyPr/>
        <a:lstStyle/>
        <a:p>
          <a:endParaRPr lang="en-US"/>
        </a:p>
      </dgm:t>
    </dgm:pt>
    <dgm:pt modelId="{A074DB6E-876B-4F4B-AA5E-A375970B509E}" type="sibTrans" cxnId="{882C2C76-381E-4CC6-84C9-5BA28D93B73A}">
      <dgm:prSet/>
      <dgm:spPr/>
      <dgm:t>
        <a:bodyPr/>
        <a:lstStyle/>
        <a:p>
          <a:endParaRPr lang="en-US"/>
        </a:p>
      </dgm:t>
    </dgm:pt>
    <dgm:pt modelId="{645ED246-35BA-4E17-9ABA-34993094DFAD}">
      <dgm:prSet custT="1"/>
      <dgm:spPr/>
      <dgm:t>
        <a:bodyPr/>
        <a:lstStyle/>
        <a:p>
          <a:r>
            <a:rPr lang="en-US" sz="1500" b="1"/>
            <a:t>Flushings</a:t>
          </a:r>
        </a:p>
      </dgm:t>
    </dgm:pt>
    <dgm:pt modelId="{3A039C93-1F7D-454C-A5DB-D4C8E671F2FA}" type="parTrans" cxnId="{D5462DB5-D459-496A-BB78-A7E789B7581F}">
      <dgm:prSet/>
      <dgm:spPr/>
      <dgm:t>
        <a:bodyPr/>
        <a:lstStyle/>
        <a:p>
          <a:endParaRPr lang="en-US"/>
        </a:p>
      </dgm:t>
    </dgm:pt>
    <dgm:pt modelId="{9EF91332-9C15-4142-9028-1A764121037A}" type="sibTrans" cxnId="{D5462DB5-D459-496A-BB78-A7E789B7581F}">
      <dgm:prSet/>
      <dgm:spPr/>
      <dgm:t>
        <a:bodyPr/>
        <a:lstStyle/>
        <a:p>
          <a:endParaRPr lang="en-US"/>
        </a:p>
      </dgm:t>
    </dgm:pt>
    <dgm:pt modelId="{1E556295-EBBD-4F06-A58D-6831667F1321}" type="pres">
      <dgm:prSet presAssocID="{8DCB874C-4614-449E-8117-62418B3031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FEF7B1-4E02-403F-9EB2-1A5C60DEE904}" type="pres">
      <dgm:prSet presAssocID="{0D5E4F21-7CEC-4B10-80D6-A552E451491C}" presName="hierRoot1" presStyleCnt="0"/>
      <dgm:spPr/>
    </dgm:pt>
    <dgm:pt modelId="{E9DE76AF-4FC0-465B-9BF4-F066647A4A8D}" type="pres">
      <dgm:prSet presAssocID="{0D5E4F21-7CEC-4B10-80D6-A552E451491C}" presName="composite" presStyleCnt="0"/>
      <dgm:spPr/>
    </dgm:pt>
    <dgm:pt modelId="{03F3BDF7-0075-484A-AE1D-31B1F8578368}" type="pres">
      <dgm:prSet presAssocID="{0D5E4F21-7CEC-4B10-80D6-A552E451491C}" presName="background" presStyleLbl="node0" presStyleIdx="0" presStyleCnt="1"/>
      <dgm:spPr/>
    </dgm:pt>
    <dgm:pt modelId="{D3648E20-7F8D-46DE-9AD2-4686619A6FE8}" type="pres">
      <dgm:prSet presAssocID="{0D5E4F21-7CEC-4B10-80D6-A552E451491C}" presName="text" presStyleLbl="fgAcc0" presStyleIdx="0" presStyleCnt="1" custScaleX="200824" custScaleY="11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5B684E0-3846-403F-B5EE-4ADFCE5C34AB}" type="pres">
      <dgm:prSet presAssocID="{0D5E4F21-7CEC-4B10-80D6-A552E451491C}" presName="hierChild2" presStyleCnt="0"/>
      <dgm:spPr/>
    </dgm:pt>
    <dgm:pt modelId="{714A7F86-299D-4237-90F3-5D8F342D4DDE}" type="pres">
      <dgm:prSet presAssocID="{682301AE-8B00-479C-995F-311F29C5FA1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49161D5-BC10-4BBA-9C97-D7FF751E358B}" type="pres">
      <dgm:prSet presAssocID="{B7DD35BD-4717-4CF0-897C-4B79600E24AD}" presName="hierRoot2" presStyleCnt="0"/>
      <dgm:spPr/>
    </dgm:pt>
    <dgm:pt modelId="{3F851030-4FD3-4FCA-8F6D-9DCD18105CDA}" type="pres">
      <dgm:prSet presAssocID="{B7DD35BD-4717-4CF0-897C-4B79600E24AD}" presName="composite2" presStyleCnt="0"/>
      <dgm:spPr/>
    </dgm:pt>
    <dgm:pt modelId="{19727413-F6DB-41CA-BF8E-70089F8ED7AD}" type="pres">
      <dgm:prSet presAssocID="{B7DD35BD-4717-4CF0-897C-4B79600E24AD}" presName="background2" presStyleLbl="node2" presStyleIdx="0" presStyleCnt="3"/>
      <dgm:spPr/>
    </dgm:pt>
    <dgm:pt modelId="{9731502B-4FD3-483D-822B-7D907FC27CA0}" type="pres">
      <dgm:prSet presAssocID="{B7DD35BD-4717-4CF0-897C-4B79600E24AD}" presName="text2" presStyleLbl="fgAcc2" presStyleIdx="0" presStyleCnt="3" custScaleX="200824" custScaleY="11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03B773-D005-4FC1-B6F1-A5CDDCFAAD76}" type="pres">
      <dgm:prSet presAssocID="{B7DD35BD-4717-4CF0-897C-4B79600E24AD}" presName="hierChild3" presStyleCnt="0"/>
      <dgm:spPr/>
    </dgm:pt>
    <dgm:pt modelId="{4F0A2FC7-B878-4D8C-8C29-E317DA3F6A4B}" type="pres">
      <dgm:prSet presAssocID="{87017F6C-7B1D-430D-906C-6830715683A2}" presName="Name17" presStyleLbl="parChTrans1D3" presStyleIdx="0" presStyleCnt="7"/>
      <dgm:spPr/>
      <dgm:t>
        <a:bodyPr/>
        <a:lstStyle/>
        <a:p>
          <a:endParaRPr lang="en-US"/>
        </a:p>
      </dgm:t>
    </dgm:pt>
    <dgm:pt modelId="{A96EEBEC-0BF3-47AA-A703-D5540F0D5181}" type="pres">
      <dgm:prSet presAssocID="{7BC6E88A-01D4-4FBC-9796-E12B09281A7D}" presName="hierRoot3" presStyleCnt="0"/>
      <dgm:spPr/>
    </dgm:pt>
    <dgm:pt modelId="{9FA94F0F-1057-4826-80C9-765F7E55EF75}" type="pres">
      <dgm:prSet presAssocID="{7BC6E88A-01D4-4FBC-9796-E12B09281A7D}" presName="composite3" presStyleCnt="0"/>
      <dgm:spPr/>
    </dgm:pt>
    <dgm:pt modelId="{3F0BD4EE-1846-4506-99FA-80373B408481}" type="pres">
      <dgm:prSet presAssocID="{7BC6E88A-01D4-4FBC-9796-E12B09281A7D}" presName="background3" presStyleLbl="node3" presStyleIdx="0" presStyleCnt="7"/>
      <dgm:spPr/>
    </dgm:pt>
    <dgm:pt modelId="{1778D9EF-0414-43AB-BAF6-4B5C5EC0930B}" type="pres">
      <dgm:prSet presAssocID="{7BC6E88A-01D4-4FBC-9796-E12B09281A7D}" presName="text3" presStyleLbl="fgAcc3" presStyleIdx="0" presStyleCnt="7" custScaleX="101702" custScaleY="11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5D1AAE-4572-406F-A9F7-13369DD51D9A}" type="pres">
      <dgm:prSet presAssocID="{7BC6E88A-01D4-4FBC-9796-E12B09281A7D}" presName="hierChild4" presStyleCnt="0"/>
      <dgm:spPr/>
    </dgm:pt>
    <dgm:pt modelId="{3621B677-C747-40CD-A7C7-81030B5DF35A}" type="pres">
      <dgm:prSet presAssocID="{250D3DAA-1596-4B15-9B05-92C122D8A178}" presName="Name17" presStyleLbl="parChTrans1D3" presStyleIdx="1" presStyleCnt="7"/>
      <dgm:spPr/>
      <dgm:t>
        <a:bodyPr/>
        <a:lstStyle/>
        <a:p>
          <a:endParaRPr lang="en-US"/>
        </a:p>
      </dgm:t>
    </dgm:pt>
    <dgm:pt modelId="{E2767BB2-4D7D-4A01-818A-D3B68224B0BD}" type="pres">
      <dgm:prSet presAssocID="{B6B28ADD-24BA-4078-803A-A09ED2B48B88}" presName="hierRoot3" presStyleCnt="0"/>
      <dgm:spPr/>
    </dgm:pt>
    <dgm:pt modelId="{170A902A-5CE0-4656-9875-3A0BBDFF2E65}" type="pres">
      <dgm:prSet presAssocID="{B6B28ADD-24BA-4078-803A-A09ED2B48B88}" presName="composite3" presStyleCnt="0"/>
      <dgm:spPr/>
    </dgm:pt>
    <dgm:pt modelId="{7DE693FA-248A-4018-9E48-E459955337C4}" type="pres">
      <dgm:prSet presAssocID="{B6B28ADD-24BA-4078-803A-A09ED2B48B88}" presName="background3" presStyleLbl="node3" presStyleIdx="1" presStyleCnt="7"/>
      <dgm:spPr/>
    </dgm:pt>
    <dgm:pt modelId="{A4B70DC5-B976-42C6-A044-FC218F1CAE84}" type="pres">
      <dgm:prSet presAssocID="{B6B28ADD-24BA-4078-803A-A09ED2B48B88}" presName="text3" presStyleLbl="fgAcc3" presStyleIdx="1" presStyleCnt="7" custScaleX="97688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0277B4-4F89-49F5-92D4-547BD4F36526}" type="pres">
      <dgm:prSet presAssocID="{B6B28ADD-24BA-4078-803A-A09ED2B48B88}" presName="hierChild4" presStyleCnt="0"/>
      <dgm:spPr/>
    </dgm:pt>
    <dgm:pt modelId="{4FBA2ADC-C12D-4DEF-A655-3617D9FA76DE}" type="pres">
      <dgm:prSet presAssocID="{19C4472F-C5C6-46EF-B7ED-12976FA8BC76}" presName="Name17" presStyleLbl="parChTrans1D3" presStyleIdx="2" presStyleCnt="7"/>
      <dgm:spPr/>
      <dgm:t>
        <a:bodyPr/>
        <a:lstStyle/>
        <a:p>
          <a:endParaRPr lang="en-US"/>
        </a:p>
      </dgm:t>
    </dgm:pt>
    <dgm:pt modelId="{3EA1A842-E9D8-402F-A08E-58B97F7D5D3A}" type="pres">
      <dgm:prSet presAssocID="{BA191B67-C950-4AE3-BF37-4F4345C33748}" presName="hierRoot3" presStyleCnt="0"/>
      <dgm:spPr/>
    </dgm:pt>
    <dgm:pt modelId="{AABF648B-05A1-437E-A337-4D7299811FE4}" type="pres">
      <dgm:prSet presAssocID="{BA191B67-C950-4AE3-BF37-4F4345C33748}" presName="composite3" presStyleCnt="0"/>
      <dgm:spPr/>
    </dgm:pt>
    <dgm:pt modelId="{69CD07E0-9F2A-441A-BF00-26B92940D270}" type="pres">
      <dgm:prSet presAssocID="{BA191B67-C950-4AE3-BF37-4F4345C33748}" presName="background3" presStyleLbl="node3" presStyleIdx="2" presStyleCnt="7"/>
      <dgm:spPr/>
    </dgm:pt>
    <dgm:pt modelId="{7B4FE570-C895-4175-892F-8E30C2701AC3}" type="pres">
      <dgm:prSet presAssocID="{BA191B67-C950-4AE3-BF37-4F4345C33748}" presName="text3" presStyleLbl="fgAcc3" presStyleIdx="2" presStyleCnt="7" custScaleX="98404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32EDB3-A8F3-4F52-BE60-0A2E171E0C62}" type="pres">
      <dgm:prSet presAssocID="{BA191B67-C950-4AE3-BF37-4F4345C33748}" presName="hierChild4" presStyleCnt="0"/>
      <dgm:spPr/>
    </dgm:pt>
    <dgm:pt modelId="{0B5136B4-03E4-4C7B-A1D7-FE2B24CA7202}" type="pres">
      <dgm:prSet presAssocID="{E00CA8E7-C558-4E8D-A8DF-6C6DE498C644}" presName="Name10" presStyleLbl="parChTrans1D2" presStyleIdx="1" presStyleCnt="3"/>
      <dgm:spPr/>
      <dgm:t>
        <a:bodyPr/>
        <a:lstStyle/>
        <a:p>
          <a:endParaRPr lang="en-US"/>
        </a:p>
      </dgm:t>
    </dgm:pt>
    <dgm:pt modelId="{7442379C-2D09-4B2C-949A-9B1D7EFE3E9E}" type="pres">
      <dgm:prSet presAssocID="{37F46E60-6E9E-4372-851C-5F82F30706AE}" presName="hierRoot2" presStyleCnt="0"/>
      <dgm:spPr/>
    </dgm:pt>
    <dgm:pt modelId="{1614C9AE-47C2-4B5D-A060-25214524C59F}" type="pres">
      <dgm:prSet presAssocID="{37F46E60-6E9E-4372-851C-5F82F30706AE}" presName="composite2" presStyleCnt="0"/>
      <dgm:spPr/>
    </dgm:pt>
    <dgm:pt modelId="{9D2C7A2B-0409-426F-BF5D-D90381DD1345}" type="pres">
      <dgm:prSet presAssocID="{37F46E60-6E9E-4372-851C-5F82F30706AE}" presName="background2" presStyleLbl="node2" presStyleIdx="1" presStyleCnt="3"/>
      <dgm:spPr/>
    </dgm:pt>
    <dgm:pt modelId="{4A4CDE65-0EF2-4B50-A16C-D64D9EDC7522}" type="pres">
      <dgm:prSet presAssocID="{37F46E60-6E9E-4372-851C-5F82F30706AE}" presName="text2" presStyleLbl="fgAcc2" presStyleIdx="1" presStyleCnt="3" custScaleX="200439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B8303-CB6F-423E-A518-9B5F181C01EF}" type="pres">
      <dgm:prSet presAssocID="{37F46E60-6E9E-4372-851C-5F82F30706AE}" presName="hierChild3" presStyleCnt="0"/>
      <dgm:spPr/>
    </dgm:pt>
    <dgm:pt modelId="{194587CF-1F84-4F03-A2B7-946D11F822F1}" type="pres">
      <dgm:prSet presAssocID="{936621C0-7204-43AB-8EB9-72999CB41255}" presName="Name17" presStyleLbl="parChTrans1D3" presStyleIdx="3" presStyleCnt="7"/>
      <dgm:spPr/>
      <dgm:t>
        <a:bodyPr/>
        <a:lstStyle/>
        <a:p>
          <a:endParaRPr lang="en-US"/>
        </a:p>
      </dgm:t>
    </dgm:pt>
    <dgm:pt modelId="{8FD04B03-838E-4834-85BE-1E7B660C160A}" type="pres">
      <dgm:prSet presAssocID="{1BA81571-4C26-45D7-80B2-7E42982E5934}" presName="hierRoot3" presStyleCnt="0"/>
      <dgm:spPr/>
    </dgm:pt>
    <dgm:pt modelId="{3B1BDA82-C468-4749-BB62-3466EB04CF09}" type="pres">
      <dgm:prSet presAssocID="{1BA81571-4C26-45D7-80B2-7E42982E5934}" presName="composite3" presStyleCnt="0"/>
      <dgm:spPr/>
    </dgm:pt>
    <dgm:pt modelId="{7BA9A880-8FA6-445A-BCE6-EAD3566B60C5}" type="pres">
      <dgm:prSet presAssocID="{1BA81571-4C26-45D7-80B2-7E42982E5934}" presName="background3" presStyleLbl="node3" presStyleIdx="3" presStyleCnt="7"/>
      <dgm:spPr/>
    </dgm:pt>
    <dgm:pt modelId="{F9A3A651-7D38-42DF-BA44-347F8CC2627F}" type="pres">
      <dgm:prSet presAssocID="{1BA81571-4C26-45D7-80B2-7E42982E5934}" presName="text3" presStyleLbl="fgAcc3" presStyleIdx="3" presStyleCnt="7" custScaleX="119181" custScaleY="1165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995399-3CE8-4DD9-B5D9-007EF4D47D90}" type="pres">
      <dgm:prSet presAssocID="{1BA81571-4C26-45D7-80B2-7E42982E5934}" presName="hierChild4" presStyleCnt="0"/>
      <dgm:spPr/>
    </dgm:pt>
    <dgm:pt modelId="{AB75CBA7-6E2B-4EBB-83FA-E1C3A6505BB4}" type="pres">
      <dgm:prSet presAssocID="{3A039C93-1F7D-454C-A5DB-D4C8E671F2FA}" presName="Name17" presStyleLbl="parChTrans1D3" presStyleIdx="4" presStyleCnt="7"/>
      <dgm:spPr/>
      <dgm:t>
        <a:bodyPr/>
        <a:lstStyle/>
        <a:p>
          <a:endParaRPr lang="en-US"/>
        </a:p>
      </dgm:t>
    </dgm:pt>
    <dgm:pt modelId="{E2F551A7-C89B-4E1A-9306-211487A68596}" type="pres">
      <dgm:prSet presAssocID="{645ED246-35BA-4E17-9ABA-34993094DFAD}" presName="hierRoot3" presStyleCnt="0"/>
      <dgm:spPr/>
    </dgm:pt>
    <dgm:pt modelId="{4B00B0E4-66A3-4726-BFDF-AFE598DE0AC5}" type="pres">
      <dgm:prSet presAssocID="{645ED246-35BA-4E17-9ABA-34993094DFAD}" presName="composite3" presStyleCnt="0"/>
      <dgm:spPr/>
    </dgm:pt>
    <dgm:pt modelId="{263AB37D-8CC0-4E93-8E99-2D39E64AE877}" type="pres">
      <dgm:prSet presAssocID="{645ED246-35BA-4E17-9ABA-34993094DFAD}" presName="background3" presStyleLbl="node3" presStyleIdx="4" presStyleCnt="7"/>
      <dgm:spPr/>
    </dgm:pt>
    <dgm:pt modelId="{470A8814-6EFE-4F94-926F-F33CA3690D24}" type="pres">
      <dgm:prSet presAssocID="{645ED246-35BA-4E17-9ABA-34993094DFAD}" presName="text3" presStyleLbl="fgAcc3" presStyleIdx="4" presStyleCnt="7" custScaleX="109557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72E12D-6E4F-471B-84B3-4C77271E492C}" type="pres">
      <dgm:prSet presAssocID="{645ED246-35BA-4E17-9ABA-34993094DFAD}" presName="hierChild4" presStyleCnt="0"/>
      <dgm:spPr/>
    </dgm:pt>
    <dgm:pt modelId="{DE2BFDDE-50E2-42F7-8DB3-FDF014E30444}" type="pres">
      <dgm:prSet presAssocID="{8560BBCC-55DF-4A81-9C28-0D0636ADD182}" presName="Name10" presStyleLbl="parChTrans1D2" presStyleIdx="2" presStyleCnt="3"/>
      <dgm:spPr/>
      <dgm:t>
        <a:bodyPr/>
        <a:lstStyle/>
        <a:p>
          <a:endParaRPr lang="en-US"/>
        </a:p>
      </dgm:t>
    </dgm:pt>
    <dgm:pt modelId="{1903154F-9D30-4D20-8908-8A916AFE2B3B}" type="pres">
      <dgm:prSet presAssocID="{823E2A60-7392-4305-AB15-D248515942E3}" presName="hierRoot2" presStyleCnt="0"/>
      <dgm:spPr/>
    </dgm:pt>
    <dgm:pt modelId="{63E011DF-C10E-461D-AD85-CBC1E7C68263}" type="pres">
      <dgm:prSet presAssocID="{823E2A60-7392-4305-AB15-D248515942E3}" presName="composite2" presStyleCnt="0"/>
      <dgm:spPr/>
    </dgm:pt>
    <dgm:pt modelId="{4BC8E61F-80F7-4ADC-BF61-CABAB138D48C}" type="pres">
      <dgm:prSet presAssocID="{823E2A60-7392-4305-AB15-D248515942E3}" presName="background2" presStyleLbl="node2" presStyleIdx="2" presStyleCnt="3"/>
      <dgm:spPr/>
    </dgm:pt>
    <dgm:pt modelId="{3A65C6A3-854F-4B18-8774-95A002489BB4}" type="pres">
      <dgm:prSet presAssocID="{823E2A60-7392-4305-AB15-D248515942E3}" presName="text2" presStyleLbl="fgAcc2" presStyleIdx="2" presStyleCnt="3" custScaleX="210412" custScaleY="1185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EFE7B3-8D71-45FC-AE92-248A8B1D489E}" type="pres">
      <dgm:prSet presAssocID="{823E2A60-7392-4305-AB15-D248515942E3}" presName="hierChild3" presStyleCnt="0"/>
      <dgm:spPr/>
    </dgm:pt>
    <dgm:pt modelId="{E0C9FB82-2555-49BE-9D46-43D911D0F391}" type="pres">
      <dgm:prSet presAssocID="{CFED6164-5FAF-4669-89E9-CEF047EDC1EA}" presName="Name17" presStyleLbl="parChTrans1D3" presStyleIdx="5" presStyleCnt="7"/>
      <dgm:spPr/>
      <dgm:t>
        <a:bodyPr/>
        <a:lstStyle/>
        <a:p>
          <a:endParaRPr lang="en-US"/>
        </a:p>
      </dgm:t>
    </dgm:pt>
    <dgm:pt modelId="{8A70CC93-8C23-4970-A38A-C346B79BEBEE}" type="pres">
      <dgm:prSet presAssocID="{58AD3D79-5BE8-48C8-A20A-14E2284648D9}" presName="hierRoot3" presStyleCnt="0"/>
      <dgm:spPr/>
    </dgm:pt>
    <dgm:pt modelId="{3E34A056-479A-4F30-8C4B-0E86B52CFAFA}" type="pres">
      <dgm:prSet presAssocID="{58AD3D79-5BE8-48C8-A20A-14E2284648D9}" presName="composite3" presStyleCnt="0"/>
      <dgm:spPr/>
    </dgm:pt>
    <dgm:pt modelId="{4524685C-C13E-4CC6-A144-0637C6BE838A}" type="pres">
      <dgm:prSet presAssocID="{58AD3D79-5BE8-48C8-A20A-14E2284648D9}" presName="background3" presStyleLbl="node3" presStyleIdx="5" presStyleCnt="7"/>
      <dgm:spPr/>
    </dgm:pt>
    <dgm:pt modelId="{F2AC48A8-C3EF-488B-BF29-D755423B9FA3}" type="pres">
      <dgm:prSet presAssocID="{58AD3D79-5BE8-48C8-A20A-14E2284648D9}" presName="text3" presStyleLbl="fgAcc3" presStyleIdx="5" presStyleCnt="7" custScaleX="97688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76AE06-5440-4E20-B557-369A1D10DC06}" type="pres">
      <dgm:prSet presAssocID="{58AD3D79-5BE8-48C8-A20A-14E2284648D9}" presName="hierChild4" presStyleCnt="0"/>
      <dgm:spPr/>
    </dgm:pt>
    <dgm:pt modelId="{ADC4C4C1-594D-49CB-8057-0397C0B36409}" type="pres">
      <dgm:prSet presAssocID="{4CFB055B-FD40-4A7D-B2BC-CD90CD16DC63}" presName="Name17" presStyleLbl="parChTrans1D3" presStyleIdx="6" presStyleCnt="7"/>
      <dgm:spPr/>
      <dgm:t>
        <a:bodyPr/>
        <a:lstStyle/>
        <a:p>
          <a:endParaRPr lang="en-US"/>
        </a:p>
      </dgm:t>
    </dgm:pt>
    <dgm:pt modelId="{C46A9293-D7B1-4340-BCBF-FB04CE749575}" type="pres">
      <dgm:prSet presAssocID="{FF6B39F0-CE3C-44E8-A530-FA92904FAF84}" presName="hierRoot3" presStyleCnt="0"/>
      <dgm:spPr/>
    </dgm:pt>
    <dgm:pt modelId="{DBF42EB7-5AF5-472C-82BB-448ED282608C}" type="pres">
      <dgm:prSet presAssocID="{FF6B39F0-CE3C-44E8-A530-FA92904FAF84}" presName="composite3" presStyleCnt="0"/>
      <dgm:spPr/>
    </dgm:pt>
    <dgm:pt modelId="{10C29279-B424-423D-8A79-20B84127E8C5}" type="pres">
      <dgm:prSet presAssocID="{FF6B39F0-CE3C-44E8-A530-FA92904FAF84}" presName="background3" presStyleLbl="node3" presStyleIdx="6" presStyleCnt="7"/>
      <dgm:spPr/>
    </dgm:pt>
    <dgm:pt modelId="{54EB9BE1-BD82-4F76-AC17-E9889A571FB6}" type="pres">
      <dgm:prSet presAssocID="{FF6B39F0-CE3C-44E8-A530-FA92904FAF84}" presName="text3" presStyleLbl="fgAcc3" presStyleIdx="6" presStyleCnt="7" custScaleX="97688" custScaleY="118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0B926A-59FD-43B0-ABC7-F2B984150AFA}" type="pres">
      <dgm:prSet presAssocID="{FF6B39F0-CE3C-44E8-A530-FA92904FAF84}" presName="hierChild4" presStyleCnt="0"/>
      <dgm:spPr/>
    </dgm:pt>
  </dgm:ptLst>
  <dgm:cxnLst>
    <dgm:cxn modelId="{315B0F20-8149-4F2C-9177-FBEA7EEA66E8}" type="presOf" srcId="{BA191B67-C950-4AE3-BF37-4F4345C33748}" destId="{7B4FE570-C895-4175-892F-8E30C2701AC3}" srcOrd="0" destOrd="0" presId="urn:microsoft.com/office/officeart/2005/8/layout/hierarchy1"/>
    <dgm:cxn modelId="{C791F766-38E2-4340-B4F4-3536526784D1}" srcId="{B7DD35BD-4717-4CF0-897C-4B79600E24AD}" destId="{7BC6E88A-01D4-4FBC-9796-E12B09281A7D}" srcOrd="0" destOrd="0" parTransId="{87017F6C-7B1D-430D-906C-6830715683A2}" sibTransId="{63678C80-95B8-4E51-B160-BB1992C51027}"/>
    <dgm:cxn modelId="{FFC6265C-B97D-4D8E-B2CC-F93A7E93049B}" srcId="{0D5E4F21-7CEC-4B10-80D6-A552E451491C}" destId="{B7DD35BD-4717-4CF0-897C-4B79600E24AD}" srcOrd="0" destOrd="0" parTransId="{682301AE-8B00-479C-995F-311F29C5FA1A}" sibTransId="{3DBB5373-0084-4137-BEAA-D18458712564}"/>
    <dgm:cxn modelId="{B5722DA3-AEC0-47D9-914F-31E9EB7DF608}" type="presOf" srcId="{936621C0-7204-43AB-8EB9-72999CB41255}" destId="{194587CF-1F84-4F03-A2B7-946D11F822F1}" srcOrd="0" destOrd="0" presId="urn:microsoft.com/office/officeart/2005/8/layout/hierarchy1"/>
    <dgm:cxn modelId="{E174F583-D44C-4470-8C90-59B13410261F}" srcId="{823E2A60-7392-4305-AB15-D248515942E3}" destId="{58AD3D79-5BE8-48C8-A20A-14E2284648D9}" srcOrd="0" destOrd="0" parTransId="{CFED6164-5FAF-4669-89E9-CEF047EDC1EA}" sibTransId="{22094B78-7C90-488C-8239-C03CE14EC854}"/>
    <dgm:cxn modelId="{D396ED48-38F8-4CE5-8082-15A84DA79443}" srcId="{0D5E4F21-7CEC-4B10-80D6-A552E451491C}" destId="{37F46E60-6E9E-4372-851C-5F82F30706AE}" srcOrd="1" destOrd="0" parTransId="{E00CA8E7-C558-4E8D-A8DF-6C6DE498C644}" sibTransId="{FCD3905D-C50F-4B76-B926-02EBE12CC432}"/>
    <dgm:cxn modelId="{E8440547-3E13-4F80-BAFA-D5E1D87FBB65}" type="presOf" srcId="{8DCB874C-4614-449E-8117-62418B30310C}" destId="{1E556295-EBBD-4F06-A58D-6831667F1321}" srcOrd="0" destOrd="0" presId="urn:microsoft.com/office/officeart/2005/8/layout/hierarchy1"/>
    <dgm:cxn modelId="{293712DD-0413-4509-AE15-443425A6B494}" type="presOf" srcId="{682301AE-8B00-479C-995F-311F29C5FA1A}" destId="{714A7F86-299D-4237-90F3-5D8F342D4DDE}" srcOrd="0" destOrd="0" presId="urn:microsoft.com/office/officeart/2005/8/layout/hierarchy1"/>
    <dgm:cxn modelId="{70D969E5-CF01-4209-96B0-ECA340E8741C}" type="presOf" srcId="{B6B28ADD-24BA-4078-803A-A09ED2B48B88}" destId="{A4B70DC5-B976-42C6-A044-FC218F1CAE84}" srcOrd="0" destOrd="0" presId="urn:microsoft.com/office/officeart/2005/8/layout/hierarchy1"/>
    <dgm:cxn modelId="{B59F5693-897C-4C1B-9B28-5DE3DDBA91FB}" type="presOf" srcId="{7BC6E88A-01D4-4FBC-9796-E12B09281A7D}" destId="{1778D9EF-0414-43AB-BAF6-4B5C5EC0930B}" srcOrd="0" destOrd="0" presId="urn:microsoft.com/office/officeart/2005/8/layout/hierarchy1"/>
    <dgm:cxn modelId="{68FB13B8-097A-4F52-86DF-49260FED79D9}" srcId="{0D5E4F21-7CEC-4B10-80D6-A552E451491C}" destId="{823E2A60-7392-4305-AB15-D248515942E3}" srcOrd="2" destOrd="0" parTransId="{8560BBCC-55DF-4A81-9C28-0D0636ADD182}" sibTransId="{7E90D16E-DF52-4C5C-93E7-AB97DFFE87A7}"/>
    <dgm:cxn modelId="{9B8D7088-35CA-4F90-B55C-75E57F77D595}" type="presOf" srcId="{19C4472F-C5C6-46EF-B7ED-12976FA8BC76}" destId="{4FBA2ADC-C12D-4DEF-A655-3617D9FA76DE}" srcOrd="0" destOrd="0" presId="urn:microsoft.com/office/officeart/2005/8/layout/hierarchy1"/>
    <dgm:cxn modelId="{5545815F-C592-49C2-8671-683883A9A410}" type="presOf" srcId="{E00CA8E7-C558-4E8D-A8DF-6C6DE498C644}" destId="{0B5136B4-03E4-4C7B-A1D7-FE2B24CA7202}" srcOrd="0" destOrd="0" presId="urn:microsoft.com/office/officeart/2005/8/layout/hierarchy1"/>
    <dgm:cxn modelId="{E0E471A5-1448-44D3-8CEF-2447D3374D36}" type="presOf" srcId="{CFED6164-5FAF-4669-89E9-CEF047EDC1EA}" destId="{E0C9FB82-2555-49BE-9D46-43D911D0F391}" srcOrd="0" destOrd="0" presId="urn:microsoft.com/office/officeart/2005/8/layout/hierarchy1"/>
    <dgm:cxn modelId="{91A068B4-76CF-436F-8536-EB6B9CA791D6}" type="presOf" srcId="{1BA81571-4C26-45D7-80B2-7E42982E5934}" destId="{F9A3A651-7D38-42DF-BA44-347F8CC2627F}" srcOrd="0" destOrd="0" presId="urn:microsoft.com/office/officeart/2005/8/layout/hierarchy1"/>
    <dgm:cxn modelId="{B641A364-2B19-4B21-BAB1-D8E448466CA4}" type="presOf" srcId="{87017F6C-7B1D-430D-906C-6830715683A2}" destId="{4F0A2FC7-B878-4D8C-8C29-E317DA3F6A4B}" srcOrd="0" destOrd="0" presId="urn:microsoft.com/office/officeart/2005/8/layout/hierarchy1"/>
    <dgm:cxn modelId="{7E2A76B0-6B54-49CD-9DBF-9123CE1C0019}" type="presOf" srcId="{645ED246-35BA-4E17-9ABA-34993094DFAD}" destId="{470A8814-6EFE-4F94-926F-F33CA3690D24}" srcOrd="0" destOrd="0" presId="urn:microsoft.com/office/officeart/2005/8/layout/hierarchy1"/>
    <dgm:cxn modelId="{ECE7E0DA-294C-4BB0-9A2C-7192C28D1DBE}" srcId="{B7DD35BD-4717-4CF0-897C-4B79600E24AD}" destId="{B6B28ADD-24BA-4078-803A-A09ED2B48B88}" srcOrd="1" destOrd="0" parTransId="{250D3DAA-1596-4B15-9B05-92C122D8A178}" sibTransId="{F8837EC1-0518-454D-B6D7-75B1B9665D46}"/>
    <dgm:cxn modelId="{DE547D13-9D96-4EE6-9C3B-F87659A3A959}" type="presOf" srcId="{FF6B39F0-CE3C-44E8-A530-FA92904FAF84}" destId="{54EB9BE1-BD82-4F76-AC17-E9889A571FB6}" srcOrd="0" destOrd="0" presId="urn:microsoft.com/office/officeart/2005/8/layout/hierarchy1"/>
    <dgm:cxn modelId="{49ECE869-00DF-4B11-8B04-0C9DE799103D}" type="presOf" srcId="{4CFB055B-FD40-4A7D-B2BC-CD90CD16DC63}" destId="{ADC4C4C1-594D-49CB-8057-0397C0B36409}" srcOrd="0" destOrd="0" presId="urn:microsoft.com/office/officeart/2005/8/layout/hierarchy1"/>
    <dgm:cxn modelId="{052BB44F-A635-46F7-B87D-EFC7BC0C701F}" type="presOf" srcId="{B7DD35BD-4717-4CF0-897C-4B79600E24AD}" destId="{9731502B-4FD3-483D-822B-7D907FC27CA0}" srcOrd="0" destOrd="0" presId="urn:microsoft.com/office/officeart/2005/8/layout/hierarchy1"/>
    <dgm:cxn modelId="{8DFB0882-6B92-48EC-910E-213D0D486F8A}" srcId="{823E2A60-7392-4305-AB15-D248515942E3}" destId="{FF6B39F0-CE3C-44E8-A530-FA92904FAF84}" srcOrd="1" destOrd="0" parTransId="{4CFB055B-FD40-4A7D-B2BC-CD90CD16DC63}" sibTransId="{4A9D1403-B6B6-4E71-B45F-78D5D0E49D24}"/>
    <dgm:cxn modelId="{882C2C76-381E-4CC6-84C9-5BA28D93B73A}" srcId="{37F46E60-6E9E-4372-851C-5F82F30706AE}" destId="{1BA81571-4C26-45D7-80B2-7E42982E5934}" srcOrd="0" destOrd="0" parTransId="{936621C0-7204-43AB-8EB9-72999CB41255}" sibTransId="{A074DB6E-876B-4F4B-AA5E-A375970B509E}"/>
    <dgm:cxn modelId="{5B862922-9820-4A0C-AF71-132AC38A3F29}" type="presOf" srcId="{823E2A60-7392-4305-AB15-D248515942E3}" destId="{3A65C6A3-854F-4B18-8774-95A002489BB4}" srcOrd="0" destOrd="0" presId="urn:microsoft.com/office/officeart/2005/8/layout/hierarchy1"/>
    <dgm:cxn modelId="{4187CBC2-CA23-424A-99C1-AA02139430CF}" type="presOf" srcId="{0D5E4F21-7CEC-4B10-80D6-A552E451491C}" destId="{D3648E20-7F8D-46DE-9AD2-4686619A6FE8}" srcOrd="0" destOrd="0" presId="urn:microsoft.com/office/officeart/2005/8/layout/hierarchy1"/>
    <dgm:cxn modelId="{D3157BE1-8605-40A7-A904-32BFE0F496B2}" type="presOf" srcId="{58AD3D79-5BE8-48C8-A20A-14E2284648D9}" destId="{F2AC48A8-C3EF-488B-BF29-D755423B9FA3}" srcOrd="0" destOrd="0" presId="urn:microsoft.com/office/officeart/2005/8/layout/hierarchy1"/>
    <dgm:cxn modelId="{D07A73AE-0DE3-498C-AA27-FD790648E945}" type="presOf" srcId="{8560BBCC-55DF-4A81-9C28-0D0636ADD182}" destId="{DE2BFDDE-50E2-42F7-8DB3-FDF014E30444}" srcOrd="0" destOrd="0" presId="urn:microsoft.com/office/officeart/2005/8/layout/hierarchy1"/>
    <dgm:cxn modelId="{D5462DB5-D459-496A-BB78-A7E789B7581F}" srcId="{37F46E60-6E9E-4372-851C-5F82F30706AE}" destId="{645ED246-35BA-4E17-9ABA-34993094DFAD}" srcOrd="1" destOrd="0" parTransId="{3A039C93-1F7D-454C-A5DB-D4C8E671F2FA}" sibTransId="{9EF91332-9C15-4142-9028-1A764121037A}"/>
    <dgm:cxn modelId="{3430CE7D-FCEC-4E83-8210-9C8D12A479D2}" srcId="{B7DD35BD-4717-4CF0-897C-4B79600E24AD}" destId="{BA191B67-C950-4AE3-BF37-4F4345C33748}" srcOrd="2" destOrd="0" parTransId="{19C4472F-C5C6-46EF-B7ED-12976FA8BC76}" sibTransId="{F7791E69-B14D-4C28-A791-11C8430AB133}"/>
    <dgm:cxn modelId="{C12A2A88-1521-4641-9392-F33B85D645EA}" type="presOf" srcId="{37F46E60-6E9E-4372-851C-5F82F30706AE}" destId="{4A4CDE65-0EF2-4B50-A16C-D64D9EDC7522}" srcOrd="0" destOrd="0" presId="urn:microsoft.com/office/officeart/2005/8/layout/hierarchy1"/>
    <dgm:cxn modelId="{5C7896E7-DED9-4E69-A5AF-81916BA0DD92}" type="presOf" srcId="{3A039C93-1F7D-454C-A5DB-D4C8E671F2FA}" destId="{AB75CBA7-6E2B-4EBB-83FA-E1C3A6505BB4}" srcOrd="0" destOrd="0" presId="urn:microsoft.com/office/officeart/2005/8/layout/hierarchy1"/>
    <dgm:cxn modelId="{71D7E6AA-C28A-4729-96D0-2A3C368DF5CD}" type="presOf" srcId="{250D3DAA-1596-4B15-9B05-92C122D8A178}" destId="{3621B677-C747-40CD-A7C7-81030B5DF35A}" srcOrd="0" destOrd="0" presId="urn:microsoft.com/office/officeart/2005/8/layout/hierarchy1"/>
    <dgm:cxn modelId="{7B9A8787-5B43-4ED5-9EA3-59ABA5AF8468}" srcId="{8DCB874C-4614-449E-8117-62418B30310C}" destId="{0D5E4F21-7CEC-4B10-80D6-A552E451491C}" srcOrd="0" destOrd="0" parTransId="{C35547E3-6F74-44AC-A6D0-C5CE2AD2113F}" sibTransId="{4F92CC9A-2FFC-4DD5-A89C-DCB664457270}"/>
    <dgm:cxn modelId="{4450F261-8F40-4C07-A931-84F357FBD67C}" type="presParOf" srcId="{1E556295-EBBD-4F06-A58D-6831667F1321}" destId="{17FEF7B1-4E02-403F-9EB2-1A5C60DEE904}" srcOrd="0" destOrd="0" presId="urn:microsoft.com/office/officeart/2005/8/layout/hierarchy1"/>
    <dgm:cxn modelId="{0280F139-E3BD-4576-9094-6F09774B7322}" type="presParOf" srcId="{17FEF7B1-4E02-403F-9EB2-1A5C60DEE904}" destId="{E9DE76AF-4FC0-465B-9BF4-F066647A4A8D}" srcOrd="0" destOrd="0" presId="urn:microsoft.com/office/officeart/2005/8/layout/hierarchy1"/>
    <dgm:cxn modelId="{8ABCFC6B-0941-4E50-A29C-2AD85D64D1F7}" type="presParOf" srcId="{E9DE76AF-4FC0-465B-9BF4-F066647A4A8D}" destId="{03F3BDF7-0075-484A-AE1D-31B1F8578368}" srcOrd="0" destOrd="0" presId="urn:microsoft.com/office/officeart/2005/8/layout/hierarchy1"/>
    <dgm:cxn modelId="{67CBD31A-BE31-4CCB-9712-9F7A67E5EA25}" type="presParOf" srcId="{E9DE76AF-4FC0-465B-9BF4-F066647A4A8D}" destId="{D3648E20-7F8D-46DE-9AD2-4686619A6FE8}" srcOrd="1" destOrd="0" presId="urn:microsoft.com/office/officeart/2005/8/layout/hierarchy1"/>
    <dgm:cxn modelId="{5A608D47-EBA7-45BE-AD6A-768582F110A3}" type="presParOf" srcId="{17FEF7B1-4E02-403F-9EB2-1A5C60DEE904}" destId="{B5B684E0-3846-403F-B5EE-4ADFCE5C34AB}" srcOrd="1" destOrd="0" presId="urn:microsoft.com/office/officeart/2005/8/layout/hierarchy1"/>
    <dgm:cxn modelId="{19D0A0D1-2013-464C-94D8-80A8EE1B7E19}" type="presParOf" srcId="{B5B684E0-3846-403F-B5EE-4ADFCE5C34AB}" destId="{714A7F86-299D-4237-90F3-5D8F342D4DDE}" srcOrd="0" destOrd="0" presId="urn:microsoft.com/office/officeart/2005/8/layout/hierarchy1"/>
    <dgm:cxn modelId="{90BDBBEB-A1E2-49DE-8F7E-5D26C8DDAB7A}" type="presParOf" srcId="{B5B684E0-3846-403F-B5EE-4ADFCE5C34AB}" destId="{849161D5-BC10-4BBA-9C97-D7FF751E358B}" srcOrd="1" destOrd="0" presId="urn:microsoft.com/office/officeart/2005/8/layout/hierarchy1"/>
    <dgm:cxn modelId="{0773082F-2386-4F6F-8B13-63B1D073421E}" type="presParOf" srcId="{849161D5-BC10-4BBA-9C97-D7FF751E358B}" destId="{3F851030-4FD3-4FCA-8F6D-9DCD18105CDA}" srcOrd="0" destOrd="0" presId="urn:microsoft.com/office/officeart/2005/8/layout/hierarchy1"/>
    <dgm:cxn modelId="{3F631EE4-BBF5-4FC4-A5EE-CF439395F4B3}" type="presParOf" srcId="{3F851030-4FD3-4FCA-8F6D-9DCD18105CDA}" destId="{19727413-F6DB-41CA-BF8E-70089F8ED7AD}" srcOrd="0" destOrd="0" presId="urn:microsoft.com/office/officeart/2005/8/layout/hierarchy1"/>
    <dgm:cxn modelId="{C7009CDF-9CA7-42AB-95A6-F2412E86CC97}" type="presParOf" srcId="{3F851030-4FD3-4FCA-8F6D-9DCD18105CDA}" destId="{9731502B-4FD3-483D-822B-7D907FC27CA0}" srcOrd="1" destOrd="0" presId="urn:microsoft.com/office/officeart/2005/8/layout/hierarchy1"/>
    <dgm:cxn modelId="{7C2BC56E-7748-402C-A85D-9B4B6EC0A83D}" type="presParOf" srcId="{849161D5-BC10-4BBA-9C97-D7FF751E358B}" destId="{BF03B773-D005-4FC1-B6F1-A5CDDCFAAD76}" srcOrd="1" destOrd="0" presId="urn:microsoft.com/office/officeart/2005/8/layout/hierarchy1"/>
    <dgm:cxn modelId="{F6921491-D4EC-4090-95C6-76095B775A36}" type="presParOf" srcId="{BF03B773-D005-4FC1-B6F1-A5CDDCFAAD76}" destId="{4F0A2FC7-B878-4D8C-8C29-E317DA3F6A4B}" srcOrd="0" destOrd="0" presId="urn:microsoft.com/office/officeart/2005/8/layout/hierarchy1"/>
    <dgm:cxn modelId="{AE6D01A3-C871-40F8-BC9E-160C7CDBC719}" type="presParOf" srcId="{BF03B773-D005-4FC1-B6F1-A5CDDCFAAD76}" destId="{A96EEBEC-0BF3-47AA-A703-D5540F0D5181}" srcOrd="1" destOrd="0" presId="urn:microsoft.com/office/officeart/2005/8/layout/hierarchy1"/>
    <dgm:cxn modelId="{149EB200-21D0-4855-BD28-4EB9BD98509B}" type="presParOf" srcId="{A96EEBEC-0BF3-47AA-A703-D5540F0D5181}" destId="{9FA94F0F-1057-4826-80C9-765F7E55EF75}" srcOrd="0" destOrd="0" presId="urn:microsoft.com/office/officeart/2005/8/layout/hierarchy1"/>
    <dgm:cxn modelId="{A69D1D3E-9497-439D-BB89-31A00E1D8F2C}" type="presParOf" srcId="{9FA94F0F-1057-4826-80C9-765F7E55EF75}" destId="{3F0BD4EE-1846-4506-99FA-80373B408481}" srcOrd="0" destOrd="0" presId="urn:microsoft.com/office/officeart/2005/8/layout/hierarchy1"/>
    <dgm:cxn modelId="{B7FE7C08-E52C-4851-9AE6-1828E75BE0F0}" type="presParOf" srcId="{9FA94F0F-1057-4826-80C9-765F7E55EF75}" destId="{1778D9EF-0414-43AB-BAF6-4B5C5EC0930B}" srcOrd="1" destOrd="0" presId="urn:microsoft.com/office/officeart/2005/8/layout/hierarchy1"/>
    <dgm:cxn modelId="{B42AAED3-E231-4070-80B8-61D7958189E9}" type="presParOf" srcId="{A96EEBEC-0BF3-47AA-A703-D5540F0D5181}" destId="{345D1AAE-4572-406F-A9F7-13369DD51D9A}" srcOrd="1" destOrd="0" presId="urn:microsoft.com/office/officeart/2005/8/layout/hierarchy1"/>
    <dgm:cxn modelId="{7ACF439C-D7CC-4395-982A-D7898FF16563}" type="presParOf" srcId="{BF03B773-D005-4FC1-B6F1-A5CDDCFAAD76}" destId="{3621B677-C747-40CD-A7C7-81030B5DF35A}" srcOrd="2" destOrd="0" presId="urn:microsoft.com/office/officeart/2005/8/layout/hierarchy1"/>
    <dgm:cxn modelId="{2BFC9629-0F6B-44C3-A499-AD287A4728AA}" type="presParOf" srcId="{BF03B773-D005-4FC1-B6F1-A5CDDCFAAD76}" destId="{E2767BB2-4D7D-4A01-818A-D3B68224B0BD}" srcOrd="3" destOrd="0" presId="urn:microsoft.com/office/officeart/2005/8/layout/hierarchy1"/>
    <dgm:cxn modelId="{45B3F191-41E7-4BFA-A7DF-7D896644C64D}" type="presParOf" srcId="{E2767BB2-4D7D-4A01-818A-D3B68224B0BD}" destId="{170A902A-5CE0-4656-9875-3A0BBDFF2E65}" srcOrd="0" destOrd="0" presId="urn:microsoft.com/office/officeart/2005/8/layout/hierarchy1"/>
    <dgm:cxn modelId="{F638F669-11A6-4243-8BC2-442E5B8C1E07}" type="presParOf" srcId="{170A902A-5CE0-4656-9875-3A0BBDFF2E65}" destId="{7DE693FA-248A-4018-9E48-E459955337C4}" srcOrd="0" destOrd="0" presId="urn:microsoft.com/office/officeart/2005/8/layout/hierarchy1"/>
    <dgm:cxn modelId="{570B7F6E-1044-4028-99F5-8417F15EDA94}" type="presParOf" srcId="{170A902A-5CE0-4656-9875-3A0BBDFF2E65}" destId="{A4B70DC5-B976-42C6-A044-FC218F1CAE84}" srcOrd="1" destOrd="0" presId="urn:microsoft.com/office/officeart/2005/8/layout/hierarchy1"/>
    <dgm:cxn modelId="{59C7021C-EA12-4F71-9EFF-EF0FD7F4EB96}" type="presParOf" srcId="{E2767BB2-4D7D-4A01-818A-D3B68224B0BD}" destId="{030277B4-4F89-49F5-92D4-547BD4F36526}" srcOrd="1" destOrd="0" presId="urn:microsoft.com/office/officeart/2005/8/layout/hierarchy1"/>
    <dgm:cxn modelId="{3B8994D4-A968-4396-90E6-6328D7F3996C}" type="presParOf" srcId="{BF03B773-D005-4FC1-B6F1-A5CDDCFAAD76}" destId="{4FBA2ADC-C12D-4DEF-A655-3617D9FA76DE}" srcOrd="4" destOrd="0" presId="urn:microsoft.com/office/officeart/2005/8/layout/hierarchy1"/>
    <dgm:cxn modelId="{2B11F1A5-B3A6-43FA-9C32-54C39D45CF10}" type="presParOf" srcId="{BF03B773-D005-4FC1-B6F1-A5CDDCFAAD76}" destId="{3EA1A842-E9D8-402F-A08E-58B97F7D5D3A}" srcOrd="5" destOrd="0" presId="urn:microsoft.com/office/officeart/2005/8/layout/hierarchy1"/>
    <dgm:cxn modelId="{444310DE-6881-4FAB-98EE-3D9FF30B010B}" type="presParOf" srcId="{3EA1A842-E9D8-402F-A08E-58B97F7D5D3A}" destId="{AABF648B-05A1-437E-A337-4D7299811FE4}" srcOrd="0" destOrd="0" presId="urn:microsoft.com/office/officeart/2005/8/layout/hierarchy1"/>
    <dgm:cxn modelId="{0B360E0A-6107-49D9-B9E5-F6B95937FB7E}" type="presParOf" srcId="{AABF648B-05A1-437E-A337-4D7299811FE4}" destId="{69CD07E0-9F2A-441A-BF00-26B92940D270}" srcOrd="0" destOrd="0" presId="urn:microsoft.com/office/officeart/2005/8/layout/hierarchy1"/>
    <dgm:cxn modelId="{EEAFDC43-1944-4F34-9BA2-768623913B8B}" type="presParOf" srcId="{AABF648B-05A1-437E-A337-4D7299811FE4}" destId="{7B4FE570-C895-4175-892F-8E30C2701AC3}" srcOrd="1" destOrd="0" presId="urn:microsoft.com/office/officeart/2005/8/layout/hierarchy1"/>
    <dgm:cxn modelId="{872823C7-FA0B-412A-BE93-D49DB8B3720E}" type="presParOf" srcId="{3EA1A842-E9D8-402F-A08E-58B97F7D5D3A}" destId="{6A32EDB3-A8F3-4F52-BE60-0A2E171E0C62}" srcOrd="1" destOrd="0" presId="urn:microsoft.com/office/officeart/2005/8/layout/hierarchy1"/>
    <dgm:cxn modelId="{0AE875A8-F169-42FB-8940-F9D9DE70B8F0}" type="presParOf" srcId="{B5B684E0-3846-403F-B5EE-4ADFCE5C34AB}" destId="{0B5136B4-03E4-4C7B-A1D7-FE2B24CA7202}" srcOrd="2" destOrd="0" presId="urn:microsoft.com/office/officeart/2005/8/layout/hierarchy1"/>
    <dgm:cxn modelId="{D8E31591-C56D-4FC9-A197-9BB29A059327}" type="presParOf" srcId="{B5B684E0-3846-403F-B5EE-4ADFCE5C34AB}" destId="{7442379C-2D09-4B2C-949A-9B1D7EFE3E9E}" srcOrd="3" destOrd="0" presId="urn:microsoft.com/office/officeart/2005/8/layout/hierarchy1"/>
    <dgm:cxn modelId="{1BB72A94-A4DC-4637-AA98-B6B1AA2033CC}" type="presParOf" srcId="{7442379C-2D09-4B2C-949A-9B1D7EFE3E9E}" destId="{1614C9AE-47C2-4B5D-A060-25214524C59F}" srcOrd="0" destOrd="0" presId="urn:microsoft.com/office/officeart/2005/8/layout/hierarchy1"/>
    <dgm:cxn modelId="{53681A71-A777-45A9-9C19-73AC56315ADE}" type="presParOf" srcId="{1614C9AE-47C2-4B5D-A060-25214524C59F}" destId="{9D2C7A2B-0409-426F-BF5D-D90381DD1345}" srcOrd="0" destOrd="0" presId="urn:microsoft.com/office/officeart/2005/8/layout/hierarchy1"/>
    <dgm:cxn modelId="{CB0D69A5-8551-4730-8529-BD1411C70621}" type="presParOf" srcId="{1614C9AE-47C2-4B5D-A060-25214524C59F}" destId="{4A4CDE65-0EF2-4B50-A16C-D64D9EDC7522}" srcOrd="1" destOrd="0" presId="urn:microsoft.com/office/officeart/2005/8/layout/hierarchy1"/>
    <dgm:cxn modelId="{AE63254A-0BEC-40CB-948E-7C21DCF31CD1}" type="presParOf" srcId="{7442379C-2D09-4B2C-949A-9B1D7EFE3E9E}" destId="{78CB8303-CB6F-423E-A518-9B5F181C01EF}" srcOrd="1" destOrd="0" presId="urn:microsoft.com/office/officeart/2005/8/layout/hierarchy1"/>
    <dgm:cxn modelId="{DA21CDF5-1408-40B6-8A29-65429F401B2A}" type="presParOf" srcId="{78CB8303-CB6F-423E-A518-9B5F181C01EF}" destId="{194587CF-1F84-4F03-A2B7-946D11F822F1}" srcOrd="0" destOrd="0" presId="urn:microsoft.com/office/officeart/2005/8/layout/hierarchy1"/>
    <dgm:cxn modelId="{6A4F44E3-5546-4D50-82BF-F866F0272C4D}" type="presParOf" srcId="{78CB8303-CB6F-423E-A518-9B5F181C01EF}" destId="{8FD04B03-838E-4834-85BE-1E7B660C160A}" srcOrd="1" destOrd="0" presId="urn:microsoft.com/office/officeart/2005/8/layout/hierarchy1"/>
    <dgm:cxn modelId="{CB844622-C0B6-4615-8FAB-F0D2F3DCA350}" type="presParOf" srcId="{8FD04B03-838E-4834-85BE-1E7B660C160A}" destId="{3B1BDA82-C468-4749-BB62-3466EB04CF09}" srcOrd="0" destOrd="0" presId="urn:microsoft.com/office/officeart/2005/8/layout/hierarchy1"/>
    <dgm:cxn modelId="{81596020-42F3-4168-B347-76A61DF9CCA2}" type="presParOf" srcId="{3B1BDA82-C468-4749-BB62-3466EB04CF09}" destId="{7BA9A880-8FA6-445A-BCE6-EAD3566B60C5}" srcOrd="0" destOrd="0" presId="urn:microsoft.com/office/officeart/2005/8/layout/hierarchy1"/>
    <dgm:cxn modelId="{2BFF9F43-C2A3-433D-A061-90938EED5822}" type="presParOf" srcId="{3B1BDA82-C468-4749-BB62-3466EB04CF09}" destId="{F9A3A651-7D38-42DF-BA44-347F8CC2627F}" srcOrd="1" destOrd="0" presId="urn:microsoft.com/office/officeart/2005/8/layout/hierarchy1"/>
    <dgm:cxn modelId="{DF397EC5-E8EB-4F3E-AFC1-B07C5F6B00D0}" type="presParOf" srcId="{8FD04B03-838E-4834-85BE-1E7B660C160A}" destId="{7B995399-3CE8-4DD9-B5D9-007EF4D47D90}" srcOrd="1" destOrd="0" presId="urn:microsoft.com/office/officeart/2005/8/layout/hierarchy1"/>
    <dgm:cxn modelId="{76D986E9-0014-4F48-AFA5-E1777836B69D}" type="presParOf" srcId="{78CB8303-CB6F-423E-A518-9B5F181C01EF}" destId="{AB75CBA7-6E2B-4EBB-83FA-E1C3A6505BB4}" srcOrd="2" destOrd="0" presId="urn:microsoft.com/office/officeart/2005/8/layout/hierarchy1"/>
    <dgm:cxn modelId="{3028D603-D28A-48E1-B7FF-91508342829F}" type="presParOf" srcId="{78CB8303-CB6F-423E-A518-9B5F181C01EF}" destId="{E2F551A7-C89B-4E1A-9306-211487A68596}" srcOrd="3" destOrd="0" presId="urn:microsoft.com/office/officeart/2005/8/layout/hierarchy1"/>
    <dgm:cxn modelId="{B4B907F3-0616-4B8D-948F-2FDB3588242B}" type="presParOf" srcId="{E2F551A7-C89B-4E1A-9306-211487A68596}" destId="{4B00B0E4-66A3-4726-BFDF-AFE598DE0AC5}" srcOrd="0" destOrd="0" presId="urn:microsoft.com/office/officeart/2005/8/layout/hierarchy1"/>
    <dgm:cxn modelId="{7A3E45B3-B2F2-4C8C-8DF8-8B113C763091}" type="presParOf" srcId="{4B00B0E4-66A3-4726-BFDF-AFE598DE0AC5}" destId="{263AB37D-8CC0-4E93-8E99-2D39E64AE877}" srcOrd="0" destOrd="0" presId="urn:microsoft.com/office/officeart/2005/8/layout/hierarchy1"/>
    <dgm:cxn modelId="{773E3C12-44CF-4996-8AD3-EE5EFE748E3C}" type="presParOf" srcId="{4B00B0E4-66A3-4726-BFDF-AFE598DE0AC5}" destId="{470A8814-6EFE-4F94-926F-F33CA3690D24}" srcOrd="1" destOrd="0" presId="urn:microsoft.com/office/officeart/2005/8/layout/hierarchy1"/>
    <dgm:cxn modelId="{0421A98E-B1FB-4C10-955E-01015E073234}" type="presParOf" srcId="{E2F551A7-C89B-4E1A-9306-211487A68596}" destId="{5B72E12D-6E4F-471B-84B3-4C77271E492C}" srcOrd="1" destOrd="0" presId="urn:microsoft.com/office/officeart/2005/8/layout/hierarchy1"/>
    <dgm:cxn modelId="{4F40ACA7-5418-4513-B237-BB000AF8FD11}" type="presParOf" srcId="{B5B684E0-3846-403F-B5EE-4ADFCE5C34AB}" destId="{DE2BFDDE-50E2-42F7-8DB3-FDF014E30444}" srcOrd="4" destOrd="0" presId="urn:microsoft.com/office/officeart/2005/8/layout/hierarchy1"/>
    <dgm:cxn modelId="{68CF4279-3EBC-4EC4-AAFB-8A43EF037EC4}" type="presParOf" srcId="{B5B684E0-3846-403F-B5EE-4ADFCE5C34AB}" destId="{1903154F-9D30-4D20-8908-8A916AFE2B3B}" srcOrd="5" destOrd="0" presId="urn:microsoft.com/office/officeart/2005/8/layout/hierarchy1"/>
    <dgm:cxn modelId="{0EA64309-9067-4D84-860D-F919C0422997}" type="presParOf" srcId="{1903154F-9D30-4D20-8908-8A916AFE2B3B}" destId="{63E011DF-C10E-461D-AD85-CBC1E7C68263}" srcOrd="0" destOrd="0" presId="urn:microsoft.com/office/officeart/2005/8/layout/hierarchy1"/>
    <dgm:cxn modelId="{3AA7FA0A-7F58-4ED5-B36E-8DB9E0275F49}" type="presParOf" srcId="{63E011DF-C10E-461D-AD85-CBC1E7C68263}" destId="{4BC8E61F-80F7-4ADC-BF61-CABAB138D48C}" srcOrd="0" destOrd="0" presId="urn:microsoft.com/office/officeart/2005/8/layout/hierarchy1"/>
    <dgm:cxn modelId="{1417F60E-2E0C-4D3B-A137-DEBD12959D33}" type="presParOf" srcId="{63E011DF-C10E-461D-AD85-CBC1E7C68263}" destId="{3A65C6A3-854F-4B18-8774-95A002489BB4}" srcOrd="1" destOrd="0" presId="urn:microsoft.com/office/officeart/2005/8/layout/hierarchy1"/>
    <dgm:cxn modelId="{C858D35F-9D0B-47B0-BFF1-FA1A6FF15BEE}" type="presParOf" srcId="{1903154F-9D30-4D20-8908-8A916AFE2B3B}" destId="{6FEFE7B3-8D71-45FC-AE92-248A8B1D489E}" srcOrd="1" destOrd="0" presId="urn:microsoft.com/office/officeart/2005/8/layout/hierarchy1"/>
    <dgm:cxn modelId="{0C4D4267-8CBD-4B16-9C1D-7988E5C86C3C}" type="presParOf" srcId="{6FEFE7B3-8D71-45FC-AE92-248A8B1D489E}" destId="{E0C9FB82-2555-49BE-9D46-43D911D0F391}" srcOrd="0" destOrd="0" presId="urn:microsoft.com/office/officeart/2005/8/layout/hierarchy1"/>
    <dgm:cxn modelId="{0A0C816F-F5A9-415A-B20A-0C2A81B06FB3}" type="presParOf" srcId="{6FEFE7B3-8D71-45FC-AE92-248A8B1D489E}" destId="{8A70CC93-8C23-4970-A38A-C346B79BEBEE}" srcOrd="1" destOrd="0" presId="urn:microsoft.com/office/officeart/2005/8/layout/hierarchy1"/>
    <dgm:cxn modelId="{E2F00C65-C32B-4CF7-88D7-0BDF9D8F202D}" type="presParOf" srcId="{8A70CC93-8C23-4970-A38A-C346B79BEBEE}" destId="{3E34A056-479A-4F30-8C4B-0E86B52CFAFA}" srcOrd="0" destOrd="0" presId="urn:microsoft.com/office/officeart/2005/8/layout/hierarchy1"/>
    <dgm:cxn modelId="{2CAD2F52-22F4-434D-8A55-9CD191BF4589}" type="presParOf" srcId="{3E34A056-479A-4F30-8C4B-0E86B52CFAFA}" destId="{4524685C-C13E-4CC6-A144-0637C6BE838A}" srcOrd="0" destOrd="0" presId="urn:microsoft.com/office/officeart/2005/8/layout/hierarchy1"/>
    <dgm:cxn modelId="{59FB3BAD-4A59-47EA-A6F0-2F1ED0787C9E}" type="presParOf" srcId="{3E34A056-479A-4F30-8C4B-0E86B52CFAFA}" destId="{F2AC48A8-C3EF-488B-BF29-D755423B9FA3}" srcOrd="1" destOrd="0" presId="urn:microsoft.com/office/officeart/2005/8/layout/hierarchy1"/>
    <dgm:cxn modelId="{2F260F94-126D-4AD8-AA9B-BCC5DEB56E3B}" type="presParOf" srcId="{8A70CC93-8C23-4970-A38A-C346B79BEBEE}" destId="{E576AE06-5440-4E20-B557-369A1D10DC06}" srcOrd="1" destOrd="0" presId="urn:microsoft.com/office/officeart/2005/8/layout/hierarchy1"/>
    <dgm:cxn modelId="{BD755D66-1572-40E8-ADED-B4E9D095E791}" type="presParOf" srcId="{6FEFE7B3-8D71-45FC-AE92-248A8B1D489E}" destId="{ADC4C4C1-594D-49CB-8057-0397C0B36409}" srcOrd="2" destOrd="0" presId="urn:microsoft.com/office/officeart/2005/8/layout/hierarchy1"/>
    <dgm:cxn modelId="{1E268CFC-BA3B-44DB-B78C-347F6E7FB644}" type="presParOf" srcId="{6FEFE7B3-8D71-45FC-AE92-248A8B1D489E}" destId="{C46A9293-D7B1-4340-BCBF-FB04CE749575}" srcOrd="3" destOrd="0" presId="urn:microsoft.com/office/officeart/2005/8/layout/hierarchy1"/>
    <dgm:cxn modelId="{AB55E096-C579-40B6-B76D-950ACD3163A4}" type="presParOf" srcId="{C46A9293-D7B1-4340-BCBF-FB04CE749575}" destId="{DBF42EB7-5AF5-472C-82BB-448ED282608C}" srcOrd="0" destOrd="0" presId="urn:microsoft.com/office/officeart/2005/8/layout/hierarchy1"/>
    <dgm:cxn modelId="{8EE207AB-00C5-4BA6-8575-FF678AB57827}" type="presParOf" srcId="{DBF42EB7-5AF5-472C-82BB-448ED282608C}" destId="{10C29279-B424-423D-8A79-20B84127E8C5}" srcOrd="0" destOrd="0" presId="urn:microsoft.com/office/officeart/2005/8/layout/hierarchy1"/>
    <dgm:cxn modelId="{8F7E689E-2C16-4D78-88F9-1F905438F876}" type="presParOf" srcId="{DBF42EB7-5AF5-472C-82BB-448ED282608C}" destId="{54EB9BE1-BD82-4F76-AC17-E9889A571FB6}" srcOrd="1" destOrd="0" presId="urn:microsoft.com/office/officeart/2005/8/layout/hierarchy1"/>
    <dgm:cxn modelId="{5FA0DC2F-DB1A-46AC-800A-C7A21A6F5842}" type="presParOf" srcId="{C46A9293-D7B1-4340-BCBF-FB04CE749575}" destId="{DE0B926A-59FD-43B0-ABC7-F2B984150A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555B0-B4FA-494F-92CD-7DAEDF70741B}">
      <dsp:nvSpPr>
        <dsp:cNvPr id="0" name=""/>
        <dsp:cNvSpPr/>
      </dsp:nvSpPr>
      <dsp:spPr>
        <a:xfrm>
          <a:off x="611043" y="0"/>
          <a:ext cx="6925160" cy="420833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8992D-9FFB-49D3-B491-0C084AEBB1AC}">
      <dsp:nvSpPr>
        <dsp:cNvPr id="0" name=""/>
        <dsp:cNvSpPr/>
      </dsp:nvSpPr>
      <dsp:spPr>
        <a:xfrm>
          <a:off x="8751" y="1262499"/>
          <a:ext cx="2622395" cy="1683332"/>
        </a:xfrm>
        <a:prstGeom prst="roundRect">
          <a:avLst/>
        </a:prstGeom>
        <a:solidFill>
          <a:srgbClr val="C00000"/>
        </a:solidFill>
        <a:ln w="264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Pipe Inspections</a:t>
          </a:r>
          <a:endParaRPr lang="en-US" sz="2900" b="1" kern="1200" dirty="0"/>
        </a:p>
      </dsp:txBody>
      <dsp:txXfrm>
        <a:off x="90924" y="1344672"/>
        <a:ext cx="2458049" cy="1518986"/>
      </dsp:txXfrm>
    </dsp:sp>
    <dsp:sp modelId="{0DEA3A7F-A2AD-4693-B277-2B2A7953407C}">
      <dsp:nvSpPr>
        <dsp:cNvPr id="0" name=""/>
        <dsp:cNvSpPr/>
      </dsp:nvSpPr>
      <dsp:spPr>
        <a:xfrm>
          <a:off x="2762426" y="1262499"/>
          <a:ext cx="2622395" cy="16833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Degradation State</a:t>
          </a:r>
          <a:endParaRPr lang="en-US" sz="2900" b="1" kern="1200" dirty="0"/>
        </a:p>
      </dsp:txBody>
      <dsp:txXfrm>
        <a:off x="2844599" y="1344672"/>
        <a:ext cx="2458049" cy="1518986"/>
      </dsp:txXfrm>
    </dsp:sp>
    <dsp:sp modelId="{11D04373-9746-4A60-B2B7-CCE7F5DAF2CE}">
      <dsp:nvSpPr>
        <dsp:cNvPr id="0" name=""/>
        <dsp:cNvSpPr/>
      </dsp:nvSpPr>
      <dsp:spPr>
        <a:xfrm>
          <a:off x="5516100" y="1262499"/>
          <a:ext cx="2622395" cy="168333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900" b="1" kern="1200" dirty="0" smtClean="0"/>
            <a:t>Maintenance Actions</a:t>
          </a:r>
          <a:endParaRPr lang="en-US" sz="2900" b="1" kern="1200" dirty="0"/>
        </a:p>
      </dsp:txBody>
      <dsp:txXfrm>
        <a:off x="5598273" y="1344672"/>
        <a:ext cx="2458049" cy="15189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C4C1-594D-49CB-8057-0397C0B36409}">
      <dsp:nvSpPr>
        <dsp:cNvPr id="0" name=""/>
        <dsp:cNvSpPr/>
      </dsp:nvSpPr>
      <dsp:spPr>
        <a:xfrm>
          <a:off x="7409248" y="3021561"/>
          <a:ext cx="594909" cy="28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0"/>
              </a:lnTo>
              <a:lnTo>
                <a:pt x="594909" y="196660"/>
              </a:lnTo>
              <a:lnTo>
                <a:pt x="594909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C9FB82-2555-49BE-9D46-43D911D0F391}">
      <dsp:nvSpPr>
        <dsp:cNvPr id="0" name=""/>
        <dsp:cNvSpPr/>
      </dsp:nvSpPr>
      <dsp:spPr>
        <a:xfrm>
          <a:off x="6814338" y="3021561"/>
          <a:ext cx="594909" cy="288581"/>
        </a:xfrm>
        <a:custGeom>
          <a:avLst/>
          <a:gdLst/>
          <a:ahLst/>
          <a:cxnLst/>
          <a:rect l="0" t="0" r="0" b="0"/>
          <a:pathLst>
            <a:path>
              <a:moveTo>
                <a:pt x="594909" y="0"/>
              </a:moveTo>
              <a:lnTo>
                <a:pt x="594909" y="196660"/>
              </a:lnTo>
              <a:lnTo>
                <a:pt x="0" y="196660"/>
              </a:lnTo>
              <a:lnTo>
                <a:pt x="0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BFDDE-50E2-42F7-8DB3-FDF014E30444}">
      <dsp:nvSpPr>
        <dsp:cNvPr id="0" name=""/>
        <dsp:cNvSpPr/>
      </dsp:nvSpPr>
      <dsp:spPr>
        <a:xfrm>
          <a:off x="4578685" y="1985718"/>
          <a:ext cx="2830562" cy="28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0"/>
              </a:lnTo>
              <a:lnTo>
                <a:pt x="2830562" y="196660"/>
              </a:lnTo>
              <a:lnTo>
                <a:pt x="2830562" y="288581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5CBA7-6E2B-4EBB-83FA-E1C3A6505BB4}">
      <dsp:nvSpPr>
        <dsp:cNvPr id="0" name=""/>
        <dsp:cNvSpPr/>
      </dsp:nvSpPr>
      <dsp:spPr>
        <a:xfrm>
          <a:off x="4864089" y="3020131"/>
          <a:ext cx="701543" cy="28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0"/>
              </a:lnTo>
              <a:lnTo>
                <a:pt x="701543" y="196660"/>
              </a:lnTo>
              <a:lnTo>
                <a:pt x="701543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4587CF-1F84-4F03-A2B7-946D11F822F1}">
      <dsp:nvSpPr>
        <dsp:cNvPr id="0" name=""/>
        <dsp:cNvSpPr/>
      </dsp:nvSpPr>
      <dsp:spPr>
        <a:xfrm>
          <a:off x="4210294" y="3020131"/>
          <a:ext cx="653795" cy="288581"/>
        </a:xfrm>
        <a:custGeom>
          <a:avLst/>
          <a:gdLst/>
          <a:ahLst/>
          <a:cxnLst/>
          <a:rect l="0" t="0" r="0" b="0"/>
          <a:pathLst>
            <a:path>
              <a:moveTo>
                <a:pt x="653795" y="0"/>
              </a:moveTo>
              <a:lnTo>
                <a:pt x="653795" y="196660"/>
              </a:lnTo>
              <a:lnTo>
                <a:pt x="0" y="196660"/>
              </a:lnTo>
              <a:lnTo>
                <a:pt x="0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36B4-03E4-4C7B-A1D7-FE2B24CA7202}">
      <dsp:nvSpPr>
        <dsp:cNvPr id="0" name=""/>
        <dsp:cNvSpPr/>
      </dsp:nvSpPr>
      <dsp:spPr>
        <a:xfrm>
          <a:off x="4578685" y="1985718"/>
          <a:ext cx="285403" cy="28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0"/>
              </a:lnTo>
              <a:lnTo>
                <a:pt x="285403" y="196660"/>
              </a:lnTo>
              <a:lnTo>
                <a:pt x="285403" y="288581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A2ADC-C12D-4DEF-A655-3617D9FA76DE}">
      <dsp:nvSpPr>
        <dsp:cNvPr id="0" name=""/>
        <dsp:cNvSpPr/>
      </dsp:nvSpPr>
      <dsp:spPr>
        <a:xfrm>
          <a:off x="1700554" y="3021561"/>
          <a:ext cx="1209734" cy="288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660"/>
              </a:lnTo>
              <a:lnTo>
                <a:pt x="1209734" y="196660"/>
              </a:lnTo>
              <a:lnTo>
                <a:pt x="1209734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21B677-C747-40CD-A7C7-81030B5DF35A}">
      <dsp:nvSpPr>
        <dsp:cNvPr id="0" name=""/>
        <dsp:cNvSpPr/>
      </dsp:nvSpPr>
      <dsp:spPr>
        <a:xfrm>
          <a:off x="1654834" y="3021561"/>
          <a:ext cx="91440" cy="288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660"/>
              </a:lnTo>
              <a:lnTo>
                <a:pt x="62082" y="196660"/>
              </a:lnTo>
              <a:lnTo>
                <a:pt x="62082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A2FC7-B878-4D8C-8C29-E317DA3F6A4B}">
      <dsp:nvSpPr>
        <dsp:cNvPr id="0" name=""/>
        <dsp:cNvSpPr/>
      </dsp:nvSpPr>
      <dsp:spPr>
        <a:xfrm>
          <a:off x="507182" y="3021561"/>
          <a:ext cx="1193372" cy="288581"/>
        </a:xfrm>
        <a:custGeom>
          <a:avLst/>
          <a:gdLst/>
          <a:ahLst/>
          <a:cxnLst/>
          <a:rect l="0" t="0" r="0" b="0"/>
          <a:pathLst>
            <a:path>
              <a:moveTo>
                <a:pt x="1193372" y="0"/>
              </a:moveTo>
              <a:lnTo>
                <a:pt x="1193372" y="196660"/>
              </a:lnTo>
              <a:lnTo>
                <a:pt x="0" y="196660"/>
              </a:lnTo>
              <a:lnTo>
                <a:pt x="0" y="288581"/>
              </a:lnTo>
            </a:path>
          </a:pathLst>
        </a:custGeom>
        <a:noFill/>
        <a:ln w="264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4A7F86-299D-4237-90F3-5D8F342D4DDE}">
      <dsp:nvSpPr>
        <dsp:cNvPr id="0" name=""/>
        <dsp:cNvSpPr/>
      </dsp:nvSpPr>
      <dsp:spPr>
        <a:xfrm>
          <a:off x="1700554" y="1985718"/>
          <a:ext cx="2878131" cy="288581"/>
        </a:xfrm>
        <a:custGeom>
          <a:avLst/>
          <a:gdLst/>
          <a:ahLst/>
          <a:cxnLst/>
          <a:rect l="0" t="0" r="0" b="0"/>
          <a:pathLst>
            <a:path>
              <a:moveTo>
                <a:pt x="2878131" y="0"/>
              </a:moveTo>
              <a:lnTo>
                <a:pt x="2878131" y="196660"/>
              </a:lnTo>
              <a:lnTo>
                <a:pt x="0" y="196660"/>
              </a:lnTo>
              <a:lnTo>
                <a:pt x="0" y="288581"/>
              </a:lnTo>
            </a:path>
          </a:pathLst>
        </a:custGeom>
        <a:noFill/>
        <a:ln w="264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F3BDF7-0075-484A-AE1D-31B1F8578368}">
      <dsp:nvSpPr>
        <dsp:cNvPr id="0" name=""/>
        <dsp:cNvSpPr/>
      </dsp:nvSpPr>
      <dsp:spPr>
        <a:xfrm>
          <a:off x="3582338" y="1238457"/>
          <a:ext cx="1992693" cy="747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648E20-7F8D-46DE-9AD2-4686619A6FE8}">
      <dsp:nvSpPr>
        <dsp:cNvPr id="0" name=""/>
        <dsp:cNvSpPr/>
      </dsp:nvSpPr>
      <dsp:spPr>
        <a:xfrm>
          <a:off x="3692589" y="1343195"/>
          <a:ext cx="1992693" cy="7472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/>
            <a:t>Likelihood</a:t>
          </a:r>
          <a:endParaRPr lang="en-US" sz="2400" b="1" kern="1200" dirty="0"/>
        </a:p>
      </dsp:txBody>
      <dsp:txXfrm>
        <a:off x="3714476" y="1365082"/>
        <a:ext cx="1948919" cy="703487"/>
      </dsp:txXfrm>
    </dsp:sp>
    <dsp:sp modelId="{19727413-F6DB-41CA-BF8E-70089F8ED7AD}">
      <dsp:nvSpPr>
        <dsp:cNvPr id="0" name=""/>
        <dsp:cNvSpPr/>
      </dsp:nvSpPr>
      <dsp:spPr>
        <a:xfrm>
          <a:off x="704207" y="2274300"/>
          <a:ext cx="1992693" cy="747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31502B-4FD3-483D-822B-7D907FC27CA0}">
      <dsp:nvSpPr>
        <dsp:cNvPr id="0" name=""/>
        <dsp:cNvSpPr/>
      </dsp:nvSpPr>
      <dsp:spPr>
        <a:xfrm>
          <a:off x="814458" y="2379038"/>
          <a:ext cx="1992693" cy="7472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Pipe Features</a:t>
          </a:r>
        </a:p>
      </dsp:txBody>
      <dsp:txXfrm>
        <a:off x="836345" y="2400925"/>
        <a:ext cx="1948919" cy="703487"/>
      </dsp:txXfrm>
    </dsp:sp>
    <dsp:sp modelId="{3F0BD4EE-1846-4506-99FA-80373B408481}">
      <dsp:nvSpPr>
        <dsp:cNvPr id="0" name=""/>
        <dsp:cNvSpPr/>
      </dsp:nvSpPr>
      <dsp:spPr>
        <a:xfrm>
          <a:off x="2608" y="3310143"/>
          <a:ext cx="1009147" cy="747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8D9EF-0414-43AB-BAF6-4B5C5EC0930B}">
      <dsp:nvSpPr>
        <dsp:cNvPr id="0" name=""/>
        <dsp:cNvSpPr/>
      </dsp:nvSpPr>
      <dsp:spPr>
        <a:xfrm>
          <a:off x="112859" y="3414881"/>
          <a:ext cx="1009147" cy="7472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Material</a:t>
          </a:r>
        </a:p>
      </dsp:txBody>
      <dsp:txXfrm>
        <a:off x="134746" y="3436768"/>
        <a:ext cx="965373" cy="703487"/>
      </dsp:txXfrm>
    </dsp:sp>
    <dsp:sp modelId="{7DE693FA-248A-4018-9E48-E459955337C4}">
      <dsp:nvSpPr>
        <dsp:cNvPr id="0" name=""/>
        <dsp:cNvSpPr/>
      </dsp:nvSpPr>
      <dsp:spPr>
        <a:xfrm>
          <a:off x="1232258" y="3310143"/>
          <a:ext cx="969317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70DC5-B976-42C6-A044-FC218F1CAE84}">
      <dsp:nvSpPr>
        <dsp:cNvPr id="0" name=""/>
        <dsp:cNvSpPr/>
      </dsp:nvSpPr>
      <dsp:spPr>
        <a:xfrm>
          <a:off x="1342509" y="3414881"/>
          <a:ext cx="969317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Pipe Age</a:t>
          </a:r>
        </a:p>
      </dsp:txBody>
      <dsp:txXfrm>
        <a:off x="1364354" y="3436726"/>
        <a:ext cx="925627" cy="702140"/>
      </dsp:txXfrm>
    </dsp:sp>
    <dsp:sp modelId="{69CD07E0-9F2A-441A-BF00-26B92940D270}">
      <dsp:nvSpPr>
        <dsp:cNvPr id="0" name=""/>
        <dsp:cNvSpPr/>
      </dsp:nvSpPr>
      <dsp:spPr>
        <a:xfrm>
          <a:off x="2422077" y="3310143"/>
          <a:ext cx="976422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4FE570-C895-4175-892F-8E30C2701AC3}">
      <dsp:nvSpPr>
        <dsp:cNvPr id="0" name=""/>
        <dsp:cNvSpPr/>
      </dsp:nvSpPr>
      <dsp:spPr>
        <a:xfrm>
          <a:off x="2532328" y="3414881"/>
          <a:ext cx="976422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/>
            <a:t>Diameter</a:t>
          </a:r>
        </a:p>
      </dsp:txBody>
      <dsp:txXfrm>
        <a:off x="2554173" y="3436726"/>
        <a:ext cx="932732" cy="702140"/>
      </dsp:txXfrm>
    </dsp:sp>
    <dsp:sp modelId="{9D2C7A2B-0409-426F-BF5D-D90381DD1345}">
      <dsp:nvSpPr>
        <dsp:cNvPr id="0" name=""/>
        <dsp:cNvSpPr/>
      </dsp:nvSpPr>
      <dsp:spPr>
        <a:xfrm>
          <a:off x="3869652" y="2274300"/>
          <a:ext cx="1988873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CDE65-0EF2-4B50-A16C-D64D9EDC7522}">
      <dsp:nvSpPr>
        <dsp:cNvPr id="0" name=""/>
        <dsp:cNvSpPr/>
      </dsp:nvSpPr>
      <dsp:spPr>
        <a:xfrm>
          <a:off x="3979903" y="2379038"/>
          <a:ext cx="1988873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/>
            <a:t>Past Events</a:t>
          </a:r>
        </a:p>
      </dsp:txBody>
      <dsp:txXfrm>
        <a:off x="4001748" y="2400883"/>
        <a:ext cx="1945183" cy="702140"/>
      </dsp:txXfrm>
    </dsp:sp>
    <dsp:sp modelId="{7BA9A880-8FA6-445A-BCE6-EAD3566B60C5}">
      <dsp:nvSpPr>
        <dsp:cNvPr id="0" name=""/>
        <dsp:cNvSpPr/>
      </dsp:nvSpPr>
      <dsp:spPr>
        <a:xfrm>
          <a:off x="3619002" y="3308713"/>
          <a:ext cx="1182584" cy="73457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3A651-7D38-42DF-BA44-347F8CC2627F}">
      <dsp:nvSpPr>
        <dsp:cNvPr id="0" name=""/>
        <dsp:cNvSpPr/>
      </dsp:nvSpPr>
      <dsp:spPr>
        <a:xfrm>
          <a:off x="3729253" y="3413451"/>
          <a:ext cx="1182584" cy="73457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Blockages</a:t>
          </a:r>
        </a:p>
      </dsp:txBody>
      <dsp:txXfrm>
        <a:off x="3750768" y="3434966"/>
        <a:ext cx="1139554" cy="691541"/>
      </dsp:txXfrm>
    </dsp:sp>
    <dsp:sp modelId="{263AB37D-8CC0-4E93-8E99-2D39E64AE877}">
      <dsp:nvSpPr>
        <dsp:cNvPr id="0" name=""/>
        <dsp:cNvSpPr/>
      </dsp:nvSpPr>
      <dsp:spPr>
        <a:xfrm>
          <a:off x="5022088" y="3308713"/>
          <a:ext cx="1087089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A8814-6EFE-4F94-926F-F33CA3690D24}">
      <dsp:nvSpPr>
        <dsp:cNvPr id="0" name=""/>
        <dsp:cNvSpPr/>
      </dsp:nvSpPr>
      <dsp:spPr>
        <a:xfrm>
          <a:off x="5132339" y="3413451"/>
          <a:ext cx="1087089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Flushings</a:t>
          </a:r>
        </a:p>
      </dsp:txBody>
      <dsp:txXfrm>
        <a:off x="5154184" y="3435296"/>
        <a:ext cx="1043399" cy="702140"/>
      </dsp:txXfrm>
    </dsp:sp>
    <dsp:sp modelId="{4BC8E61F-80F7-4ADC-BF61-CABAB138D48C}">
      <dsp:nvSpPr>
        <dsp:cNvPr id="0" name=""/>
        <dsp:cNvSpPr/>
      </dsp:nvSpPr>
      <dsp:spPr>
        <a:xfrm>
          <a:off x="6365332" y="2274300"/>
          <a:ext cx="2087831" cy="74726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5C6A3-854F-4B18-8774-95A002489BB4}">
      <dsp:nvSpPr>
        <dsp:cNvPr id="0" name=""/>
        <dsp:cNvSpPr/>
      </dsp:nvSpPr>
      <dsp:spPr>
        <a:xfrm>
          <a:off x="6475583" y="2379038"/>
          <a:ext cx="2087831" cy="74726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Local Circumstances</a:t>
          </a:r>
          <a:endParaRPr lang="en-US" sz="2000" b="1" kern="1200" dirty="0"/>
        </a:p>
      </dsp:txBody>
      <dsp:txXfrm>
        <a:off x="6497470" y="2400925"/>
        <a:ext cx="2044057" cy="703487"/>
      </dsp:txXfrm>
    </dsp:sp>
    <dsp:sp modelId="{4524685C-C13E-4CC6-A144-0637C6BE838A}">
      <dsp:nvSpPr>
        <dsp:cNvPr id="0" name=""/>
        <dsp:cNvSpPr/>
      </dsp:nvSpPr>
      <dsp:spPr>
        <a:xfrm>
          <a:off x="6329679" y="3310143"/>
          <a:ext cx="969317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C48A8-C3EF-488B-BF29-D755423B9FA3}">
      <dsp:nvSpPr>
        <dsp:cNvPr id="0" name=""/>
        <dsp:cNvSpPr/>
      </dsp:nvSpPr>
      <dsp:spPr>
        <a:xfrm>
          <a:off x="6439930" y="3414881"/>
          <a:ext cx="969317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Soil</a:t>
          </a:r>
        </a:p>
      </dsp:txBody>
      <dsp:txXfrm>
        <a:off x="6461775" y="3436726"/>
        <a:ext cx="925627" cy="702140"/>
      </dsp:txXfrm>
    </dsp:sp>
    <dsp:sp modelId="{10C29279-B424-423D-8A79-20B84127E8C5}">
      <dsp:nvSpPr>
        <dsp:cNvPr id="0" name=""/>
        <dsp:cNvSpPr/>
      </dsp:nvSpPr>
      <dsp:spPr>
        <a:xfrm>
          <a:off x="7519499" y="3310143"/>
          <a:ext cx="969317" cy="74583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EB9BE1-BD82-4F76-AC17-E9889A571FB6}">
      <dsp:nvSpPr>
        <dsp:cNvPr id="0" name=""/>
        <dsp:cNvSpPr/>
      </dsp:nvSpPr>
      <dsp:spPr>
        <a:xfrm>
          <a:off x="7629750" y="3414881"/>
          <a:ext cx="969317" cy="745830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/>
            <a:t>Traffic Load</a:t>
          </a:r>
        </a:p>
      </dsp:txBody>
      <dsp:txXfrm>
        <a:off x="7651595" y="3436726"/>
        <a:ext cx="925627" cy="702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E7BC4-7A86-4B65-9FFE-F06A67B1D209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7E29B-276B-4500-88F2-755FE195183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5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B2C233D-9C8A-44D8-B2AE-FBA25732E75B}" type="datetimeFigureOut">
              <a:rPr lang="it-IT" smtClean="0"/>
              <a:t>30/03/2015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EDC51C1-A1EE-4BC9-91C6-E2871BDD81E6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848600" cy="1927225"/>
          </a:xfrm>
        </p:spPr>
        <p:txBody>
          <a:bodyPr/>
          <a:lstStyle/>
          <a:p>
            <a:r>
              <a:rPr lang="en-US" sz="4400" b="1" dirty="0" smtClean="0"/>
              <a:t>A </a:t>
            </a:r>
            <a:r>
              <a:rPr lang="en-US" sz="4400" b="1" dirty="0"/>
              <a:t>risk-based approach for the prioritization of pipe </a:t>
            </a:r>
            <a:r>
              <a:rPr lang="en-US" sz="4400" b="1" dirty="0" smtClean="0"/>
              <a:t>inspections</a:t>
            </a:r>
            <a:endParaRPr lang="it-IT" sz="4400" b="1" dirty="0"/>
          </a:p>
        </p:txBody>
      </p:sp>
      <p:pic>
        <p:nvPicPr>
          <p:cNvPr id="1026" name="Picture 2" descr="C:\Users\Alessandro\Desktop\poli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4437112"/>
            <a:ext cx="223224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78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Expected degradation state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5035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State probabilities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784976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</a:t>
                </a:r>
                <a:r>
                  <a:rPr lang="en-US" dirty="0" smtClean="0"/>
                  <a:t>iven </a:t>
                </a:r>
                <a:r>
                  <a:rPr lang="en-US" dirty="0"/>
                  <a:t>the likelihood interval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and the likelihood score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the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of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being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provided by Bayesian statistics,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Moreover</a:t>
                </a:r>
                <a:r>
                  <a:rPr lang="en-US" dirty="0"/>
                  <a:t>, if we </a:t>
                </a:r>
                <a:r>
                  <a:rPr lang="en-US" dirty="0" smtClean="0"/>
                  <a:t>assume </a:t>
                </a:r>
                <a:r>
                  <a:rPr lang="en-US" dirty="0"/>
                  <a:t>uniform distribution within the likelihood interval scores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 probability of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of being in degradation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estimated by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</m:e>
                          </m:d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784976" cy="5334000"/>
              </a:xfrm>
              <a:blipFill rotWithShape="0">
                <a:blip r:embed="rId2"/>
                <a:stretch>
                  <a:fillRect l="-1041" t="-686" r="-1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0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Inspection Benefit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dirty="0" smtClean="0"/>
                  <a:t>The following analysis takes account of the imprecise cost estimates:</a:t>
                </a:r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it-IT" dirty="0" smtClean="0"/>
                  <a:t> 		disruption cost (direct and indirect)</a:t>
                </a:r>
                <a:endParaRPr lang="it-IT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ba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 smtClean="0"/>
                  <a:t>	renovation costs for each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it-IT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ba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 smtClean="0"/>
                  <a:t>		inspection </a:t>
                </a:r>
                <a:r>
                  <a:rPr lang="it-IT" dirty="0" smtClean="0"/>
                  <a:t>cost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T</a:t>
                </a:r>
                <a:r>
                  <a:rPr lang="it-IT" dirty="0" smtClean="0"/>
                  <a:t>he </a:t>
                </a:r>
                <a:r>
                  <a:rPr lang="it-IT" dirty="0"/>
                  <a:t>imprecise disruption probability estimates for </a:t>
                </a:r>
                <a:r>
                  <a:rPr lang="it-IT" dirty="0" smtClean="0"/>
                  <a:t>each degradation </a:t>
                </a:r>
                <a:r>
                  <a:rPr lang="it-IT" dirty="0"/>
                  <a:t>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it-IT" dirty="0" smtClean="0"/>
                  <a:t> are expressed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/>
                        </m:ctrlPr>
                      </m:dPr>
                      <m:e>
                        <m:bar>
                          <m:barPr>
                            <m:ctrlPr>
                              <a:rPr lang="en-US" i="1"/>
                            </m:ctrlPr>
                          </m:barPr>
                          <m:e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𝑝</m:t>
                                </m:r>
                              </m:e>
                              <m:sub>
                                <m:r>
                                  <a:rPr lang="en-US" i="1"/>
                                  <m:t>𝑠</m:t>
                                </m:r>
                              </m:sub>
                              <m:sup>
                                <m:r>
                                  <a:rPr lang="en-US" i="1"/>
                                  <m:t>𝑑</m:t>
                                </m:r>
                              </m:sup>
                            </m:sSubSup>
                          </m:e>
                        </m:bar>
                        <m:r>
                          <a:rPr lang="en-US" i="1"/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/>
                            </m:ctrlPr>
                          </m:accPr>
                          <m:e>
                            <m:sSubSup>
                              <m:sSubSupPr>
                                <m:ctrlPr>
                                  <a:rPr lang="en-US" i="1"/>
                                </m:ctrlPr>
                              </m:sSubSupPr>
                              <m:e>
                                <m:r>
                                  <a:rPr lang="en-US" i="1"/>
                                  <m:t>𝑝</m:t>
                                </m:r>
                              </m:e>
                              <m:sub>
                                <m:r>
                                  <a:rPr lang="en-US" i="1"/>
                                  <m:t>𝑠</m:t>
                                </m:r>
                              </m:sub>
                              <m:sup>
                                <m:r>
                                  <a:rPr lang="en-US" i="1"/>
                                  <m:t>𝑑</m:t>
                                </m:r>
                              </m:sup>
                            </m:sSubSup>
                          </m:e>
                        </m:acc>
                      </m:e>
                    </m:d>
                  </m:oMath>
                </a14:m>
                <a:r>
                  <a:rPr lang="it-IT" dirty="0" smtClean="0"/>
                  <a:t>		</a:t>
                </a:r>
                <a:endParaRPr lang="it-IT" dirty="0" smtClean="0"/>
              </a:p>
              <a:p>
                <a:pPr marL="0" indent="0">
                  <a:buNone/>
                </a:pPr>
                <a:endParaRPr lang="it-IT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Inspection Benefit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524000"/>
                <a:ext cx="8712968" cy="5334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The expected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for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𝑅𝑒𝑛𝑜𝑣𝑎𝑡𝑖𝑜𝑛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on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in degradation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given by: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ba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ba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acc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On the other hand, the expected cost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𝜗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 for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𝑁𝑜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𝑅𝑒𝑛𝑜𝑣𝑎𝑡𝑖𝑜𝑛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on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in degradation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given </a:t>
                </a:r>
                <a:r>
                  <a:rPr lang="en-US" dirty="0" smtClean="0"/>
                  <a:t>by: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ba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𝜗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it-IT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sup>
                                      </m:sSubSup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524000"/>
                <a:ext cx="8712968" cy="5334000"/>
              </a:xfrm>
              <a:blipFill rotWithShape="0">
                <a:blip r:embed="rId2"/>
                <a:stretch>
                  <a:fillRect l="-1049" t="-800" r="-1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702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Inspection Benefit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Thus, for every possible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we are able to define the </a:t>
                </a:r>
                <a:r>
                  <a:rPr lang="en-US" u="sng" dirty="0"/>
                  <a:t>optimal decision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for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by minimizing the expected cost of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. More </a:t>
                </a:r>
                <a:r>
                  <a:rPr lang="en-US" dirty="0" smtClean="0"/>
                  <a:t>specifically: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↔       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acc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𝜗</m:t>
                                      </m:r>
                                    </m:e>
                                  </m:bar>
                                </m:e>
                                <m: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sup>
                              </m:sSup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11" t="-87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74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Inspection Benefit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340768"/>
                <a:ext cx="8784976" cy="551723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The benefit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in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modeled as a positive interval such that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)={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/{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)}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)={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0                                                            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)={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e>
                                    <m:lim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)=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/{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)}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𝜗</m:t>
                                          </m:r>
                                        </m:e>
                                        <m:sup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sup>
                                      </m:sSup>
                                    </m:e>
                                  </m:d>
                                </m:e>
                              </m:fun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)={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𝑅𝑒𝑛𝑜𝑣𝑎𝑡𝑖𝑜𝑛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After </a:t>
                </a:r>
                <a:r>
                  <a:rPr lang="en-US" dirty="0"/>
                  <a:t>assessing the benefit for every state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aggregate inspection benefit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ba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for pipe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is modeled as a weighted sum of the state benefits, whose bounds are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ba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bar>
                                        <m:ba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𝐵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340768"/>
                <a:ext cx="8784976" cy="5517232"/>
              </a:xfrm>
              <a:blipFill rotWithShape="0">
                <a:blip r:embed="rId2"/>
                <a:stretch>
                  <a:fillRect l="-416" t="-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 efficient inspection portfolios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357602"/>
                  </p:ext>
                </p:extLst>
              </p:nvPr>
            </p:nvGraphicFramePr>
            <p:xfrm>
              <a:off x="457200" y="1340768"/>
              <a:ext cx="8075241" cy="34310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1747"/>
                    <a:gridCol w="2691747"/>
                    <a:gridCol w="269174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Inspection Benefit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Inspection</a:t>
                          </a:r>
                          <a:r>
                            <a:rPr lang="it-IT" baseline="0" dirty="0" smtClean="0"/>
                            <a:t> Cost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Pipe</a:t>
                          </a:r>
                          <a:r>
                            <a:rPr lang="it-IT" baseline="0" dirty="0" smtClean="0"/>
                            <a:t> #1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bar>
                                          <m:bar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/>
                                            </m:sSubSup>
                                          </m:e>
                                        </m:bar>
                                      </m:fName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</m:e>
                                    </m:func>
                                    <m:bar>
                                      <m:barPr>
                                        <m:pos m:val="top"/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bar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smtClean="0"/>
                            <a:t>[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bar>
                                    <m:bar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bar>
                                </m:fName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func>
                              <m:bar>
                                <m:barPr>
                                  <m:pos m:val="top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bar>
                            </m:oMath>
                          </a14:m>
                          <a:r>
                            <a:rPr lang="it-IT" b="0" dirty="0" smtClean="0"/>
                            <a:t>]</a:t>
                          </a:r>
                          <a:endParaRPr lang="en-US" b="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Pipe</a:t>
                          </a:r>
                          <a:r>
                            <a:rPr lang="it-IT" baseline="0" dirty="0" smtClean="0"/>
                            <a:t> #m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bar>
                                          <m:bar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𝑚</m:t>
                                                </m:r>
                                              </m:sub>
                                              <m:sup/>
                                            </m:sSubSup>
                                          </m:e>
                                        </m:bar>
                                      </m:fName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</m:e>
                                    </m:func>
                                    <m:bar>
                                      <m:barPr>
                                        <m:pos m:val="top"/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sub>
                                          <m:sup/>
                                        </m:sSubSup>
                                      </m:e>
                                    </m:bar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smtClean="0"/>
                            <a:t>[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bar>
                                    <m:bar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𝑚</m:t>
                                          </m:r>
                                        </m:sub>
                                      </m:sSub>
                                    </m:e>
                                  </m:bar>
                                </m:fName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func>
                              <m:bar>
                                <m:barPr>
                                  <m:pos m:val="top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bar>
                            </m:oMath>
                          </a14:m>
                          <a:r>
                            <a:rPr lang="it-IT" b="0" dirty="0" smtClean="0"/>
                            <a:t>]</a:t>
                          </a:r>
                          <a:endParaRPr lang="en-US" b="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Synergy #1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bar>
                                          <m:bar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1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  <m:sup/>
                                            </m:sSubSup>
                                          </m:e>
                                        </m:bar>
                                      </m:fName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</m:e>
                                    </m:func>
                                    <m:bar>
                                      <m:barPr>
                                        <m:pos m:val="top"/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</m:sSubSup>
                                      </m:e>
                                    </m:bar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smtClean="0"/>
                            <a:t>[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bar>
                                    <m:bar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bar>
                                </m:fName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func>
                              <m:bar>
                                <m:barPr>
                                  <m:pos m:val="top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oMath>
                          </a14:m>
                          <a:r>
                            <a:rPr lang="it-IT" b="0" dirty="0" smtClean="0"/>
                            <a:t>]</a:t>
                          </a:r>
                          <a:endParaRPr lang="en-US" b="0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Synergy</a:t>
                          </a:r>
                          <a:r>
                            <a:rPr lang="it-IT" baseline="0" dirty="0" smtClean="0"/>
                            <a:t> #h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uncPr>
                                      <m:fName>
                                        <m:bar>
                                          <m:bar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𝐵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𝑠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it-IT" sz="1800" b="0" i="1" kern="1200" smtClean="0">
                                                        <a:solidFill>
                                                          <a:schemeClr val="dk1"/>
                                                        </a:solidFill>
                                                        <a:effectLst/>
                                                        <a:latin typeface="Cambria Math" panose="02040503050406030204" pitchFamily="18" charset="0"/>
                                                        <a:ea typeface="+mn-ea"/>
                                                        <a:cs typeface="+mn-cs"/>
                                                      </a:rPr>
                                                      <m:t>h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  <m:sup/>
                                            </m:sSubSup>
                                          </m:e>
                                        </m:bar>
                                      </m:fName>
                                      <m:e>
                                        <m:r>
                                          <a:rPr lang="en-US" sz="1800" b="0" i="1" kern="120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</m:e>
                                    </m:func>
                                    <m:bar>
                                      <m:barPr>
                                        <m:pos m:val="top"/>
                                        <m:ctrlPr>
                                          <a:rPr lang="en-US" sz="1800" b="0" i="1" kern="1200" smtClean="0">
                                            <a:solidFill>
                                              <a:schemeClr val="dk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bar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it-IT" sz="1800" b="0" i="1" kern="1200" smtClean="0">
                                                <a:solidFill>
                                                  <a:schemeClr val="dk1"/>
                                                </a:solidFill>
                                                <a:effectLst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it-IT" sz="1800" b="0" i="1" kern="1200" smtClean="0">
                                                    <a:solidFill>
                                                      <a:schemeClr val="dk1"/>
                                                    </a:solidFill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h</m:t>
                                                </m:r>
                                              </m:sub>
                                            </m:sSub>
                                          </m:sub>
                                          <m:sup/>
                                        </m:sSubSup>
                                      </m:e>
                                    </m:bar>
                                  </m:e>
                                </m:d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b="0" dirty="0" smtClean="0"/>
                            <a:t>[</a:t>
                          </a:r>
                          <a14:m>
                            <m:oMath xmlns:m="http://schemas.openxmlformats.org/officeDocument/2006/math">
                              <m:func>
                                <m:funcPr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uncPr>
                                <m:fName>
                                  <m:bar>
                                    <m:bar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barPr>
                                    <m:e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𝑐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it-IT" sz="1800" b="0" i="1" kern="1200" smtClean="0">
                                                  <a:solidFill>
                                                    <a:schemeClr val="dk1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+mn-ea"/>
                                                  <a:cs typeface="+mn-cs"/>
                                                </a:rPr>
                                                <m:t>h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bar>
                                </m:fName>
                                <m:e>
                                  <m:r>
                                    <a:rPr lang="en-US" sz="1800" b="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</m:e>
                              </m:func>
                              <m:bar>
                                <m:barPr>
                                  <m:pos m:val="top"/>
                                  <m:ctrlPr>
                                    <a:rPr lang="en-US" sz="1800" b="0" i="1" kern="1200" smtClean="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barPr>
                                <m:e>
                                  <m:sSub>
                                    <m:sSubPr>
                                      <m:ctrlPr>
                                        <a:rPr lang="en-US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800" b="0" i="1" kern="1200" smtClean="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it-IT" sz="1800" b="0" i="1" kern="1200" smtClean="0">
                                              <a:solidFill>
                                                <a:schemeClr val="dk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+mn-cs"/>
                                            </a:rPr>
                                            <m:t>h</m:t>
                                          </m:r>
                                        </m:sub>
                                      </m:sSub>
                                    </m:sub>
                                  </m:sSub>
                                </m:e>
                              </m:bar>
                            </m:oMath>
                          </a14:m>
                          <a:r>
                            <a:rPr lang="it-IT" b="0" dirty="0" smtClean="0"/>
                            <a:t>]</a:t>
                          </a:r>
                          <a:endParaRPr lang="en-US" b="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05357602"/>
                  </p:ext>
                </p:extLst>
              </p:nvPr>
            </p:nvGraphicFramePr>
            <p:xfrm>
              <a:off x="457200" y="1340768"/>
              <a:ext cx="8075241" cy="34310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1747"/>
                    <a:gridCol w="2691747"/>
                    <a:gridCol w="269174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Inspection Benefit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Inspection</a:t>
                          </a:r>
                          <a:r>
                            <a:rPr lang="it-IT" baseline="0" dirty="0" smtClean="0"/>
                            <a:t> </a:t>
                          </a:r>
                          <a:r>
                            <a:rPr lang="it-IT" baseline="0" dirty="0" smtClean="0"/>
                            <a:t>Cost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79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Pipe</a:t>
                          </a:r>
                          <a:r>
                            <a:rPr lang="it-IT" baseline="0" dirty="0" smtClean="0"/>
                            <a:t> #1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680" t="-68421" r="-101134" b="-4315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6" t="-68421" r="-905" b="-4315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79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Pipe</a:t>
                          </a:r>
                          <a:r>
                            <a:rPr lang="it-IT" baseline="0" dirty="0" smtClean="0"/>
                            <a:t> #m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680" t="-232632" r="-101134" b="-26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6" t="-232632" r="-905" b="-267368"/>
                          </a:stretch>
                        </a:blipFill>
                      </a:tcPr>
                    </a:tc>
                  </a:tr>
                  <a:tr h="579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Synergy #1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680" t="-329167" r="-101134" b="-16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6" t="-329167" r="-905" b="-16458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…</a:t>
                          </a:r>
                          <a:endParaRPr lang="en-US" dirty="0"/>
                        </a:p>
                      </a:txBody>
                      <a:tcPr anchor="ctr"/>
                    </a:tc>
                  </a:tr>
                  <a:tr h="5796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 smtClean="0"/>
                            <a:t>Synergy</a:t>
                          </a:r>
                          <a:r>
                            <a:rPr lang="it-IT" baseline="0" dirty="0" smtClean="0"/>
                            <a:t> #h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0680" t="-497895" r="-101134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200226" t="-497895" r="-905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457200" y="4941168"/>
            <a:ext cx="8075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Definition of efficient testing portfolios by approximate Robust Portfolio Modeling, taking account of eventual synergies in pipe inspections. By this way, we can employ a benefit-cost analysis in order to define a suitable budget for inspection activities.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0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Portfolio Decision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12655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it-IT" sz="5400" spc="-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it-IT" sz="54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Kiitos </a:t>
            </a:r>
            <a:r>
              <a:rPr lang="it-IT" sz="5400" b="1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huomiostanne</a:t>
            </a:r>
            <a:r>
              <a:rPr lang="it-IT" sz="54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  <a:p>
            <a:pPr marL="0" indent="0" algn="r">
              <a:buNone/>
            </a:pPr>
            <a:endParaRPr lang="it-IT" sz="5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fi-FI" sz="54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Kysymyksiä?</a:t>
            </a:r>
            <a:endParaRPr lang="fi-FI" sz="54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578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Goal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344376"/>
              </p:ext>
            </p:extLst>
          </p:nvPr>
        </p:nvGraphicFramePr>
        <p:xfrm>
          <a:off x="561458" y="1124744"/>
          <a:ext cx="8147248" cy="420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5679" y="5445224"/>
            <a:ext cx="87126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</a:t>
            </a:r>
            <a:r>
              <a:rPr lang="en-US" sz="2000" dirty="0" smtClean="0"/>
              <a:t>dentification </a:t>
            </a:r>
            <a:r>
              <a:rPr lang="en-US" sz="2000" dirty="0"/>
              <a:t>of an optimal </a:t>
            </a:r>
            <a:r>
              <a:rPr lang="en-US" sz="2000" dirty="0" smtClean="0"/>
              <a:t>portfolio </a:t>
            </a:r>
            <a:r>
              <a:rPr lang="en-US" sz="2000" dirty="0"/>
              <a:t>of pipe inspections for which the </a:t>
            </a:r>
            <a:endParaRPr lang="en-US" sz="2000" dirty="0" smtClean="0"/>
          </a:p>
          <a:p>
            <a:r>
              <a:rPr lang="en-US" sz="2000" dirty="0" smtClean="0"/>
              <a:t>subsequent renovation </a:t>
            </a:r>
            <a:r>
              <a:rPr lang="en-US" sz="2000" dirty="0"/>
              <a:t>actions (if necessary) are expected to most </a:t>
            </a:r>
            <a:r>
              <a:rPr lang="en-US" sz="2000" dirty="0" smtClean="0"/>
              <a:t>improve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network </a:t>
            </a:r>
            <a:r>
              <a:rPr lang="en-US" sz="2000" dirty="0" smtClean="0"/>
              <a:t>operability </a:t>
            </a:r>
            <a:r>
              <a:rPr lang="en-US" sz="2000" dirty="0"/>
              <a:t>with larger money saving. </a:t>
            </a:r>
          </a:p>
        </p:txBody>
      </p:sp>
    </p:spTree>
    <p:extLst>
      <p:ext uri="{BB962C8B-B14F-4D97-AF65-F5344CB8AC3E}">
        <p14:creationId xmlns:p14="http://schemas.microsoft.com/office/powerpoint/2010/main" val="37352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Network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8800"/>
            <a:ext cx="3410349" cy="4876800"/>
          </a:xfrm>
        </p:spPr>
      </p:pic>
      <p:sp>
        <p:nvSpPr>
          <p:cNvPr id="5" name="TextBox 4"/>
          <p:cNvSpPr txBox="1"/>
          <p:nvPr/>
        </p:nvSpPr>
        <p:spPr>
          <a:xfrm>
            <a:off x="4139952" y="18448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10257" y="1844824"/>
                <a:ext cx="3718127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Large </a:t>
                </a:r>
                <a:r>
                  <a:rPr lang="en-US" sz="2000" dirty="0"/>
                  <a:t>sewerage network in Espoo, </a:t>
                </a:r>
                <a:r>
                  <a:rPr lang="en-US" sz="2000" dirty="0" smtClean="0"/>
                  <a:t>Finland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More </a:t>
                </a:r>
                <a:r>
                  <a:rPr lang="en-US" sz="2000" dirty="0"/>
                  <a:t>than 33000 </a:t>
                </a:r>
                <a:r>
                  <a:rPr lang="en-US" sz="2000" dirty="0" smtClean="0"/>
                  <a:t>sewer pipes</a:t>
                </a:r>
                <a:r>
                  <a:rPr lang="en-US" sz="2000" dirty="0"/>
                  <a:t>, for a total length of about 900 km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Pipe inspections are costly.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</a:t>
                </a:r>
                <a:r>
                  <a:rPr lang="en-US" sz="2000" dirty="0" smtClean="0"/>
                  <a:t>n </a:t>
                </a:r>
                <a:r>
                  <a:rPr lang="en-US" sz="2000" dirty="0"/>
                  <a:t>this case </a:t>
                </a:r>
                <a:r>
                  <a:rPr lang="en-US" sz="2000" dirty="0" smtClean="0"/>
                  <a:t>study, </a:t>
                </a:r>
                <a:r>
                  <a:rPr lang="en-US" sz="2000" dirty="0"/>
                  <a:t>we analyze a subset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6103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smtClean="0"/>
                  <a:t>selected pipes</a:t>
                </a:r>
                <a:r>
                  <a:rPr lang="en-US" sz="2000" dirty="0"/>
                  <a:t>, whose past inspection results are recorded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257" y="1844824"/>
                <a:ext cx="3718127" cy="4401205"/>
              </a:xfrm>
              <a:prstGeom prst="rect">
                <a:avLst/>
              </a:prstGeom>
              <a:blipFill rotWithShape="0">
                <a:blip r:embed="rId3"/>
                <a:stretch>
                  <a:fillRect l="-1475" t="-693" b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5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Methodology Snapshot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40768"/>
            <a:ext cx="836327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7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Failure Likelihood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05290167"/>
              </p:ext>
            </p:extLst>
          </p:nvPr>
        </p:nvGraphicFramePr>
        <p:xfrm>
          <a:off x="271161" y="1268760"/>
          <a:ext cx="860167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0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Failure Severity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56435"/>
              </p:ext>
            </p:extLst>
          </p:nvPr>
        </p:nvGraphicFramePr>
        <p:xfrm>
          <a:off x="251520" y="1340758"/>
          <a:ext cx="8784976" cy="54006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4976"/>
              </a:tblGrid>
              <a:tr h="2418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Class 1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Undoubled pressure pipes from critical pump stations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Main tunnels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163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 mains and pressure sewers that are within significant groundwater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Sewers close to primary or secondary raw water resources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Pipes under railways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100">
                          <a:effectLst/>
                        </a:rPr>
                        <a:t>Pipes under significant roads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 mains of crucial functional importance for the whole network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Very high pipe-specific 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418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chemeClr val="tx1"/>
                          </a:solidFill>
                          <a:effectLst/>
                        </a:rPr>
                        <a:t>Class 2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 mains not included in Class 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Sewers in protected areas / nature conservation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crossing main water tunnels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going under a water body (river, lake, sea)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Pipes under buildings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close to protected ditches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close to swimming beaches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89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Pipes other than sewer mains which are within significant groundwater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 mains within groundwater areas of less significance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Sewers close to critical underground structures (e.g. subway)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High pipe-specific flow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Class 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085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Every remaining pipe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6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Risk Assessment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" y="1237928"/>
            <a:ext cx="9124663" cy="5647861"/>
          </a:xfrm>
        </p:spPr>
      </p:pic>
    </p:spTree>
    <p:extLst>
      <p:ext uri="{BB962C8B-B14F-4D97-AF65-F5344CB8AC3E}">
        <p14:creationId xmlns:p14="http://schemas.microsoft.com/office/powerpoint/2010/main" val="6741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Decision Tree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44" y="1340768"/>
            <a:ext cx="6923112" cy="5659423"/>
          </a:xfrm>
        </p:spPr>
      </p:pic>
    </p:spTree>
    <p:extLst>
      <p:ext uri="{BB962C8B-B14F-4D97-AF65-F5344CB8AC3E}">
        <p14:creationId xmlns:p14="http://schemas.microsoft.com/office/powerpoint/2010/main" val="22489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Expected degradation state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144000" cy="5445224"/>
          </a:xfrm>
        </p:spPr>
      </p:pic>
    </p:spTree>
    <p:extLst>
      <p:ext uri="{BB962C8B-B14F-4D97-AF65-F5344CB8AC3E}">
        <p14:creationId xmlns:p14="http://schemas.microsoft.com/office/powerpoint/2010/main" val="271062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397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Cambria Math</vt:lpstr>
      <vt:lpstr>Times New Roman</vt:lpstr>
      <vt:lpstr>Chiarezza</vt:lpstr>
      <vt:lpstr>A risk-based approach for the prioritization of pipe inspections</vt:lpstr>
      <vt:lpstr>The Goal</vt:lpstr>
      <vt:lpstr>Network Analysis</vt:lpstr>
      <vt:lpstr>Methodology Snapshot</vt:lpstr>
      <vt:lpstr>Failure Likelihood</vt:lpstr>
      <vt:lpstr>Failure Severity</vt:lpstr>
      <vt:lpstr>Risk Assessment</vt:lpstr>
      <vt:lpstr>Decision Tree Analysis</vt:lpstr>
      <vt:lpstr>Expected degradation state</vt:lpstr>
      <vt:lpstr>Expected degradation state</vt:lpstr>
      <vt:lpstr>State probabilities</vt:lpstr>
      <vt:lpstr>Inspection Benefit</vt:lpstr>
      <vt:lpstr>Inspection Benefit</vt:lpstr>
      <vt:lpstr>Inspection Benefit</vt:lpstr>
      <vt:lpstr>Inspection Benefit</vt:lpstr>
      <vt:lpstr>Cost efficient inspection portfolios</vt:lpstr>
      <vt:lpstr>Portfolio Decision Analysis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Mancuso</dc:creator>
  <cp:lastModifiedBy>Alessandro Mancuso</cp:lastModifiedBy>
  <cp:revision>277</cp:revision>
  <dcterms:created xsi:type="dcterms:W3CDTF">2014-04-30T08:41:58Z</dcterms:created>
  <dcterms:modified xsi:type="dcterms:W3CDTF">2015-03-30T09:24:30Z</dcterms:modified>
</cp:coreProperties>
</file>