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00"/>
    <a:srgbClr val="009B3A"/>
    <a:srgbClr val="ED2939"/>
    <a:srgbClr val="0065BD"/>
    <a:srgbClr val="898989"/>
    <a:srgbClr val="928B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397DF6-2A38-4361-A6D6-9E3FFE9D4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ECD408-9E79-4F9B-9EFC-A3068DB464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93BD5-2A53-4512-8237-020B9BFCA284}" type="slidenum">
              <a:rPr lang="fi-FI" smtClean="0"/>
              <a:pPr/>
              <a:t>1</a:t>
            </a:fld>
            <a:endParaRPr lang="fi-FI" smtClean="0"/>
          </a:p>
        </p:txBody>
      </p:sp>
      <p:sp>
        <p:nvSpPr>
          <p:cNvPr id="133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FF7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5" name="Picture 14" descr="aalto_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09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perustyyl. napsautt.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Muokkaa alaotsikon perustyyliä napsautt.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2535-4B48-4927-9240-B2BF143C9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784B5-D740-4160-8324-DA1C06456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88950"/>
            <a:ext cx="7985125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1500" y="1582738"/>
            <a:ext cx="7985125" cy="413543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D64F-9F89-4361-AC29-5080B0A1E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511ED-F8B5-4C41-ABC0-6E745D02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DD93-825A-4271-9428-A23180AB0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CD238-2D07-4C75-84EF-4A4DC1099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E84AD-4165-450E-82D8-365E340BC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D310-8B1F-4828-AB6A-6DB2DF6F2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21D10-FDDC-42F6-BE42-0BF9EE469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5FCE-23F4-42D8-8AFD-66F405DD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B64D-A269-40F2-8160-2B0E741EA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E739E-D222-46B7-A90A-5011DCFF7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FF7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2" name="Picture 13" descr="aalto_eng_alakulm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59475"/>
            <a:ext cx="26939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501008"/>
            <a:ext cx="6283325" cy="198063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Emeritus </a:t>
            </a:r>
            <a:r>
              <a:rPr lang="en-US" dirty="0" err="1" smtClean="0"/>
              <a:t>professori</a:t>
            </a:r>
            <a:r>
              <a:rPr lang="en-US" dirty="0" smtClean="0"/>
              <a:t> </a:t>
            </a:r>
            <a:r>
              <a:rPr lang="en-US" dirty="0" err="1" smtClean="0"/>
              <a:t>Aarne</a:t>
            </a:r>
            <a:r>
              <a:rPr lang="en-US" dirty="0" smtClean="0"/>
              <a:t> </a:t>
            </a:r>
            <a:r>
              <a:rPr lang="en-US" dirty="0" err="1" smtClean="0"/>
              <a:t>Halme</a:t>
            </a:r>
            <a:endParaRPr lang="en-US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51492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Elliot 803A:n </a:t>
            </a:r>
            <a:r>
              <a:rPr lang="en-US" sz="3200" dirty="0" err="1" smtClean="0"/>
              <a:t>käyttö</a:t>
            </a:r>
            <a:r>
              <a:rPr lang="en-US" sz="3200" dirty="0" smtClean="0"/>
              <a:t> </a:t>
            </a:r>
            <a:r>
              <a:rPr lang="en-US" sz="3200" dirty="0" err="1" smtClean="0"/>
              <a:t>hermoimpulssidatan</a:t>
            </a:r>
            <a:r>
              <a:rPr lang="en-US" sz="3200" dirty="0" smtClean="0"/>
              <a:t> </a:t>
            </a:r>
            <a:r>
              <a:rPr lang="en-US" sz="3200" dirty="0" err="1" smtClean="0"/>
              <a:t>mittauksessa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- </a:t>
            </a:r>
            <a:r>
              <a:rPr lang="en-US" sz="2400" dirty="0" err="1" smtClean="0"/>
              <a:t>tietokoneen</a:t>
            </a:r>
            <a:r>
              <a:rPr lang="en-US" sz="2400" dirty="0" smtClean="0"/>
              <a:t> </a:t>
            </a:r>
            <a:r>
              <a:rPr lang="en-US" sz="2400" dirty="0" err="1" smtClean="0"/>
              <a:t>ensimmäisia</a:t>
            </a:r>
            <a:r>
              <a:rPr lang="en-US" sz="2400" dirty="0" smtClean="0"/>
              <a:t> </a:t>
            </a:r>
            <a:r>
              <a:rPr lang="en-US" sz="2400" dirty="0" err="1" smtClean="0"/>
              <a:t>automaatiosovelluksia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“</a:t>
            </a:r>
            <a:r>
              <a:rPr lang="en-GB" dirty="0" err="1" smtClean="0"/>
              <a:t>Kanipulssimittauslaitteisto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Opiskeluaikana</a:t>
            </a:r>
            <a:r>
              <a:rPr lang="en-GB" dirty="0" smtClean="0"/>
              <a:t> </a:t>
            </a:r>
            <a:r>
              <a:rPr lang="en-GB" dirty="0" err="1" smtClean="0"/>
              <a:t>tehty</a:t>
            </a:r>
            <a:r>
              <a:rPr lang="en-GB" dirty="0" smtClean="0"/>
              <a:t> </a:t>
            </a:r>
            <a:r>
              <a:rPr lang="en-GB" dirty="0" err="1" smtClean="0"/>
              <a:t>elektroniikan</a:t>
            </a:r>
            <a:r>
              <a:rPr lang="en-GB" dirty="0" smtClean="0"/>
              <a:t> </a:t>
            </a:r>
            <a:r>
              <a:rPr lang="en-GB" dirty="0" err="1" smtClean="0"/>
              <a:t>erikoistyö</a:t>
            </a:r>
            <a:r>
              <a:rPr lang="en-GB" dirty="0" smtClean="0"/>
              <a:t>, </a:t>
            </a:r>
            <a:r>
              <a:rPr lang="en-GB" dirty="0" err="1" smtClean="0"/>
              <a:t>jonka</a:t>
            </a:r>
            <a:r>
              <a:rPr lang="en-GB" dirty="0" smtClean="0"/>
              <a:t> </a:t>
            </a:r>
            <a:r>
              <a:rPr lang="en-GB" dirty="0" err="1" smtClean="0"/>
              <a:t>tein</a:t>
            </a:r>
            <a:r>
              <a:rPr lang="en-GB" dirty="0" smtClean="0"/>
              <a:t> </a:t>
            </a:r>
            <a:r>
              <a:rPr lang="en-GB" dirty="0" err="1" smtClean="0"/>
              <a:t>Lääk</a:t>
            </a:r>
            <a:r>
              <a:rPr lang="en-GB" dirty="0" smtClean="0"/>
              <a:t>. </a:t>
            </a:r>
            <a:r>
              <a:rPr lang="en-GB" dirty="0" err="1" smtClean="0"/>
              <a:t>Lis</a:t>
            </a:r>
            <a:r>
              <a:rPr lang="en-GB" dirty="0" smtClean="0"/>
              <a:t>. </a:t>
            </a:r>
            <a:r>
              <a:rPr lang="en-GB" dirty="0" err="1" smtClean="0"/>
              <a:t>Juhani</a:t>
            </a:r>
            <a:r>
              <a:rPr lang="en-GB" dirty="0" smtClean="0"/>
              <a:t> </a:t>
            </a:r>
            <a:r>
              <a:rPr lang="en-GB" dirty="0" err="1" smtClean="0"/>
              <a:t>Hyvärisen</a:t>
            </a:r>
            <a:r>
              <a:rPr lang="en-GB" dirty="0" smtClean="0"/>
              <a:t> </a:t>
            </a:r>
            <a:r>
              <a:rPr lang="en-GB" dirty="0" err="1" smtClean="0"/>
              <a:t>väitöskirjatyöhön</a:t>
            </a:r>
            <a:r>
              <a:rPr lang="en-GB" dirty="0" smtClean="0"/>
              <a:t> </a:t>
            </a:r>
            <a:r>
              <a:rPr lang="en-GB" dirty="0" err="1" smtClean="0"/>
              <a:t>liittyen</a:t>
            </a:r>
            <a:r>
              <a:rPr lang="en-GB" dirty="0" smtClean="0"/>
              <a:t> </a:t>
            </a:r>
            <a:r>
              <a:rPr lang="en-GB" dirty="0" err="1" smtClean="0"/>
              <a:t>Helsingin</a:t>
            </a:r>
            <a:r>
              <a:rPr lang="en-GB" dirty="0" smtClean="0"/>
              <a:t> </a:t>
            </a:r>
            <a:r>
              <a:rPr lang="en-GB" dirty="0" err="1" smtClean="0"/>
              <a:t>yliopiston</a:t>
            </a:r>
            <a:r>
              <a:rPr lang="en-GB" dirty="0" smtClean="0"/>
              <a:t> </a:t>
            </a:r>
            <a:r>
              <a:rPr lang="en-GB" dirty="0" err="1" smtClean="0"/>
              <a:t>Fysiologian</a:t>
            </a:r>
            <a:r>
              <a:rPr lang="en-GB" dirty="0" smtClean="0"/>
              <a:t> </a:t>
            </a:r>
            <a:r>
              <a:rPr lang="en-GB" dirty="0" err="1" smtClean="0"/>
              <a:t>laitoksella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Työhön</a:t>
            </a:r>
            <a:r>
              <a:rPr lang="en-GB" dirty="0" smtClean="0"/>
              <a:t> </a:t>
            </a:r>
            <a:r>
              <a:rPr lang="en-GB" dirty="0" err="1" smtClean="0"/>
              <a:t>kuului</a:t>
            </a:r>
            <a:r>
              <a:rPr lang="en-GB" dirty="0" smtClean="0"/>
              <a:t> </a:t>
            </a:r>
            <a:r>
              <a:rPr lang="en-GB" dirty="0" err="1" smtClean="0"/>
              <a:t>mittausantureiden</a:t>
            </a:r>
            <a:r>
              <a:rPr lang="en-GB" dirty="0" smtClean="0"/>
              <a:t> </a:t>
            </a:r>
            <a:r>
              <a:rPr lang="en-GB" dirty="0" err="1" smtClean="0"/>
              <a:t>suunnittelu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toteutus</a:t>
            </a:r>
            <a:r>
              <a:rPr lang="en-GB" dirty="0" smtClean="0"/>
              <a:t> </a:t>
            </a:r>
            <a:r>
              <a:rPr lang="en-GB" dirty="0" err="1" smtClean="0"/>
              <a:t>sekä</a:t>
            </a:r>
            <a:r>
              <a:rPr lang="en-GB" dirty="0" smtClean="0"/>
              <a:t> </a:t>
            </a:r>
            <a:r>
              <a:rPr lang="en-GB" dirty="0" err="1" smtClean="0"/>
              <a:t>mittausdatan</a:t>
            </a:r>
            <a:r>
              <a:rPr lang="en-GB" dirty="0" smtClean="0"/>
              <a:t> </a:t>
            </a:r>
            <a:r>
              <a:rPr lang="en-GB" dirty="0" err="1" smtClean="0"/>
              <a:t>käsittely</a:t>
            </a:r>
            <a:r>
              <a:rPr lang="en-GB" dirty="0" smtClean="0"/>
              <a:t>, </a:t>
            </a:r>
            <a:r>
              <a:rPr lang="en-GB" dirty="0" err="1" smtClean="0"/>
              <a:t>jossa</a:t>
            </a:r>
            <a:r>
              <a:rPr lang="en-GB" dirty="0" smtClean="0"/>
              <a:t> </a:t>
            </a:r>
            <a:r>
              <a:rPr lang="en-GB" dirty="0" err="1" smtClean="0"/>
              <a:t>kanien</a:t>
            </a:r>
            <a:r>
              <a:rPr lang="en-GB" dirty="0" smtClean="0"/>
              <a:t> </a:t>
            </a:r>
            <a:r>
              <a:rPr lang="en-GB" dirty="0" err="1" smtClean="0"/>
              <a:t>aivoista</a:t>
            </a:r>
            <a:r>
              <a:rPr lang="en-GB" dirty="0" smtClean="0"/>
              <a:t> </a:t>
            </a:r>
            <a:r>
              <a:rPr lang="en-GB" dirty="0" err="1" smtClean="0"/>
              <a:t>mitattut</a:t>
            </a:r>
            <a:r>
              <a:rPr lang="en-GB" dirty="0" smtClean="0"/>
              <a:t> </a:t>
            </a:r>
            <a:r>
              <a:rPr lang="en-GB" dirty="0" err="1" smtClean="0"/>
              <a:t>hermoimpulssi-sarjat</a:t>
            </a:r>
            <a:r>
              <a:rPr lang="en-GB" dirty="0" smtClean="0"/>
              <a:t> </a:t>
            </a:r>
            <a:r>
              <a:rPr lang="en-GB" dirty="0" err="1" smtClean="0"/>
              <a:t>muutettiin</a:t>
            </a:r>
            <a:r>
              <a:rPr lang="en-GB" dirty="0" smtClean="0"/>
              <a:t> </a:t>
            </a:r>
            <a:r>
              <a:rPr lang="en-GB" dirty="0" err="1" smtClean="0"/>
              <a:t>digitaaliseen</a:t>
            </a:r>
            <a:r>
              <a:rPr lang="en-GB" dirty="0" smtClean="0"/>
              <a:t> </a:t>
            </a:r>
            <a:r>
              <a:rPr lang="en-GB" dirty="0" err="1" smtClean="0"/>
              <a:t>muotoon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Hermoimpulssi-sarjat</a:t>
            </a:r>
            <a:r>
              <a:rPr lang="en-GB" dirty="0" smtClean="0"/>
              <a:t> </a:t>
            </a:r>
            <a:r>
              <a:rPr lang="en-GB" dirty="0" err="1" smtClean="0"/>
              <a:t>talletettiin</a:t>
            </a:r>
            <a:r>
              <a:rPr lang="en-GB" dirty="0" smtClean="0"/>
              <a:t> </a:t>
            </a:r>
            <a:r>
              <a:rPr lang="en-GB" dirty="0" err="1" smtClean="0"/>
              <a:t>magneettinauhoille</a:t>
            </a:r>
            <a:r>
              <a:rPr lang="en-GB" dirty="0" smtClean="0"/>
              <a:t>. </a:t>
            </a:r>
            <a:r>
              <a:rPr lang="en-GB" dirty="0" err="1" smtClean="0"/>
              <a:t>Nauhuri</a:t>
            </a:r>
            <a:r>
              <a:rPr lang="en-GB" dirty="0" smtClean="0"/>
              <a:t> </a:t>
            </a:r>
            <a:r>
              <a:rPr lang="en-GB" dirty="0" err="1" smtClean="0"/>
              <a:t>kytkettiin</a:t>
            </a:r>
            <a:r>
              <a:rPr lang="en-GB" dirty="0" smtClean="0"/>
              <a:t> </a:t>
            </a:r>
            <a:r>
              <a:rPr lang="en-GB" dirty="0" err="1" smtClean="0"/>
              <a:t>edelleen</a:t>
            </a:r>
            <a:r>
              <a:rPr lang="en-GB" dirty="0" smtClean="0"/>
              <a:t> bi-</a:t>
            </a:r>
            <a:r>
              <a:rPr lang="en-GB" dirty="0" err="1" smtClean="0"/>
              <a:t>stabiilin</a:t>
            </a:r>
            <a:r>
              <a:rPr lang="en-GB" dirty="0" smtClean="0"/>
              <a:t> </a:t>
            </a:r>
            <a:r>
              <a:rPr lang="en-GB" dirty="0" err="1" smtClean="0"/>
              <a:t>multivibraattorin</a:t>
            </a:r>
            <a:r>
              <a:rPr lang="en-GB" dirty="0" smtClean="0"/>
              <a:t> </a:t>
            </a:r>
            <a:r>
              <a:rPr lang="en-GB" dirty="0" err="1" smtClean="0"/>
              <a:t>kautta</a:t>
            </a:r>
            <a:r>
              <a:rPr lang="en-GB" dirty="0" smtClean="0"/>
              <a:t> </a:t>
            </a:r>
            <a:r>
              <a:rPr lang="en-GB" dirty="0" err="1" smtClean="0"/>
              <a:t>tietokoneen</a:t>
            </a:r>
            <a:r>
              <a:rPr lang="en-GB" dirty="0" smtClean="0"/>
              <a:t> </a:t>
            </a:r>
            <a:r>
              <a:rPr lang="en-GB" dirty="0" err="1" smtClean="0"/>
              <a:t>numerogeneraattorin</a:t>
            </a:r>
            <a:r>
              <a:rPr lang="en-GB" dirty="0" smtClean="0"/>
              <a:t> </a:t>
            </a:r>
            <a:r>
              <a:rPr lang="en-GB" dirty="0" err="1" smtClean="0"/>
              <a:t>merkkibittiin</a:t>
            </a:r>
            <a:r>
              <a:rPr lang="en-GB" dirty="0" smtClean="0"/>
              <a:t>, </a:t>
            </a:r>
            <a:r>
              <a:rPr lang="en-GB" dirty="0" err="1" smtClean="0"/>
              <a:t>jonka</a:t>
            </a:r>
            <a:r>
              <a:rPr lang="en-GB" dirty="0" smtClean="0"/>
              <a:t> </a:t>
            </a:r>
            <a:r>
              <a:rPr lang="en-GB" dirty="0" err="1" smtClean="0"/>
              <a:t>muutokset</a:t>
            </a:r>
            <a:r>
              <a:rPr lang="en-GB" dirty="0" smtClean="0"/>
              <a:t> </a:t>
            </a:r>
            <a:r>
              <a:rPr lang="en-GB" dirty="0" err="1" smtClean="0"/>
              <a:t>voitiin</a:t>
            </a:r>
            <a:r>
              <a:rPr lang="en-GB" dirty="0" smtClean="0"/>
              <a:t> </a:t>
            </a:r>
            <a:r>
              <a:rPr lang="en-GB" dirty="0" err="1" smtClean="0"/>
              <a:t>tunnistaa</a:t>
            </a:r>
            <a:r>
              <a:rPr lang="en-GB" dirty="0" smtClean="0"/>
              <a:t> </a:t>
            </a:r>
            <a:r>
              <a:rPr lang="en-GB" dirty="0" err="1" smtClean="0"/>
              <a:t>ohjelmassa</a:t>
            </a:r>
            <a:r>
              <a:rPr lang="en-GB" dirty="0" smtClean="0"/>
              <a:t>. </a:t>
            </a:r>
            <a:r>
              <a:rPr lang="en-GB" dirty="0" err="1" smtClean="0"/>
              <a:t>Digitointi</a:t>
            </a:r>
            <a:r>
              <a:rPr lang="en-GB" dirty="0" smtClean="0"/>
              <a:t> </a:t>
            </a:r>
            <a:r>
              <a:rPr lang="en-GB" dirty="0" err="1" smtClean="0"/>
              <a:t>tapahtui</a:t>
            </a:r>
            <a:r>
              <a:rPr lang="en-GB" dirty="0" smtClean="0"/>
              <a:t> 3 </a:t>
            </a:r>
            <a:r>
              <a:rPr lang="en-GB" dirty="0" err="1" smtClean="0"/>
              <a:t>konekierroksen</a:t>
            </a:r>
            <a:r>
              <a:rPr lang="en-GB" smtClean="0"/>
              <a:t> (3x720 </a:t>
            </a:r>
            <a:r>
              <a:rPr lang="en-GB" dirty="0" smtClean="0"/>
              <a:t>µs) </a:t>
            </a:r>
            <a:r>
              <a:rPr lang="en-GB" dirty="0" err="1" smtClean="0"/>
              <a:t>tarkkuudella</a:t>
            </a:r>
            <a:r>
              <a:rPr lang="en-GB" dirty="0" smtClean="0"/>
              <a:t>.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11ED-F8B5-4C41-ABC0-6E745D029E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Elliot 803A-koneeseen </a:t>
            </a:r>
            <a:r>
              <a:rPr lang="en-GB" dirty="0" err="1" smtClean="0"/>
              <a:t>kytkettynä</a:t>
            </a:r>
            <a:r>
              <a:rPr lang="en-GB" dirty="0" smtClean="0"/>
              <a:t> 1966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CD238-2D07-4C75-84EF-4A4DC1099A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E:\TYOT\Aarnen juhlaseminaari\2011-12 (joulu)\scan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1" y="2492896"/>
            <a:ext cx="6500304" cy="3384376"/>
          </a:xfrm>
          <a:prstGeom prst="rect">
            <a:avLst/>
          </a:prstGeom>
          <a:noFill/>
        </p:spPr>
      </p:pic>
      <p:pic>
        <p:nvPicPr>
          <p:cNvPr id="1027" name="Picture 3" descr="E:\TYOT\Aarnen juhlaseminaari\2011-12 (joulu)\scan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488" y="1484784"/>
            <a:ext cx="2953512" cy="226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Aane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J. Halme &amp;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Juhani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Hyvärinen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Tavallisen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tietokoneen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käytöstä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hermoimpulssivälien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mittaamiseen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ERT n:o 6, 1967</a:t>
            </a:r>
          </a:p>
          <a:p>
            <a:pPr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Med.&amp;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biol.Engng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6, pp563-565,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Pergamon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Press, 1968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11ED-F8B5-4C41-ABC0-6E745D029E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E:\TYOT\Aarnen juhlaseminaari\2011-12 (joulu)\scan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104456" cy="562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university">
  <a:themeElements>
    <a:clrScheme name="aalto_university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univers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university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aalto_university</Template>
  <TotalTime>939</TotalTime>
  <Words>123</Words>
  <Application>Microsoft Office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aalto_university</vt:lpstr>
      <vt:lpstr>Elliot 803A:n käyttö hermoimpulssidatan mittauksessa  - tietokoneen ensimmäisia automaatiosovelluksia</vt:lpstr>
      <vt:lpstr>“Kanipulssimittauslaitteisto”</vt:lpstr>
      <vt:lpstr>Elliot 803A-koneeseen kytkettynä 1966 </vt:lpstr>
      <vt:lpstr>Slide 4</vt:lpstr>
    </vt:vector>
  </TitlesOfParts>
  <Company>Tieturi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user guide (2003)</dc:title>
  <dc:creator>Tieturi</dc:creator>
  <cp:lastModifiedBy> </cp:lastModifiedBy>
  <cp:revision>63</cp:revision>
  <dcterms:created xsi:type="dcterms:W3CDTF">2010-02-19T11:37:19Z</dcterms:created>
  <dcterms:modified xsi:type="dcterms:W3CDTF">2011-12-15T16:14:28Z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001</vt:lpwstr>
  </property>
</Properties>
</file>