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6.xml" ContentType="application/vnd.openxmlformats-officedocument.theme+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7.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theme/theme8.xml" ContentType="application/vnd.openxmlformats-officedocument.theme+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5" r:id="rId2"/>
    <p:sldMasterId id="2147483687" r:id="rId3"/>
    <p:sldMasterId id="2147483699" r:id="rId4"/>
    <p:sldMasterId id="2147483711" r:id="rId5"/>
    <p:sldMasterId id="2147483723" r:id="rId6"/>
    <p:sldMasterId id="2147483753" r:id="rId7"/>
    <p:sldMasterId id="2147483765" r:id="rId8"/>
    <p:sldMasterId id="2147483777" r:id="rId9"/>
  </p:sldMasterIdLst>
  <p:notesMasterIdLst>
    <p:notesMasterId r:id="rId29"/>
  </p:notesMasterIdLst>
  <p:handoutMasterIdLst>
    <p:handoutMasterId r:id="rId30"/>
  </p:handoutMasterIdLst>
  <p:sldIdLst>
    <p:sldId id="386" r:id="rId10"/>
    <p:sldId id="378" r:id="rId11"/>
    <p:sldId id="421" r:id="rId12"/>
    <p:sldId id="423" r:id="rId13"/>
    <p:sldId id="417" r:id="rId14"/>
    <p:sldId id="412" r:id="rId15"/>
    <p:sldId id="418" r:id="rId16"/>
    <p:sldId id="413" r:id="rId17"/>
    <p:sldId id="389" r:id="rId18"/>
    <p:sldId id="422" r:id="rId19"/>
    <p:sldId id="420" r:id="rId20"/>
    <p:sldId id="401" r:id="rId21"/>
    <p:sldId id="402" r:id="rId22"/>
    <p:sldId id="403" r:id="rId23"/>
    <p:sldId id="404" r:id="rId24"/>
    <p:sldId id="405" r:id="rId25"/>
    <p:sldId id="406" r:id="rId26"/>
    <p:sldId id="411" r:id="rId27"/>
    <p:sldId id="419" r:id="rId28"/>
  </p:sldIdLst>
  <p:sldSz cx="9144000" cy="6858000" type="screen4x3"/>
  <p:notesSz cx="9872663" cy="6742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5"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1FB"/>
    <a:srgbClr val="0070C0"/>
    <a:srgbClr val="47CFFF"/>
    <a:srgbClr val="FFFFFF"/>
    <a:srgbClr val="FFD5FC"/>
    <a:srgbClr val="FFA3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62" autoAdjust="0"/>
    <p:restoredTop sz="80092" autoAdjust="0"/>
  </p:normalViewPr>
  <p:slideViewPr>
    <p:cSldViewPr>
      <p:cViewPr varScale="1">
        <p:scale>
          <a:sx n="92" d="100"/>
          <a:sy n="92" d="100"/>
        </p:scale>
        <p:origin x="2100" y="66"/>
      </p:cViewPr>
      <p:guideLst>
        <p:guide orient="horz" pos="2160"/>
        <p:guide pos="385"/>
      </p:guideLst>
    </p:cSldViewPr>
  </p:slideViewPr>
  <p:outlineViewPr>
    <p:cViewPr>
      <p:scale>
        <a:sx n="33" d="100"/>
        <a:sy n="33" d="100"/>
      </p:scale>
      <p:origin x="0" y="0"/>
    </p:cViewPr>
  </p:outlineViewPr>
  <p:notesTextViewPr>
    <p:cViewPr>
      <p:scale>
        <a:sx n="3" d="2"/>
        <a:sy n="3" d="2"/>
      </p:scale>
      <p:origin x="0" y="0"/>
    </p:cViewPr>
  </p:notesTextViewPr>
  <p:notesViewPr>
    <p:cSldViewPr>
      <p:cViewPr varScale="1">
        <p:scale>
          <a:sx n="118" d="100"/>
          <a:sy n="118" d="100"/>
        </p:scale>
        <p:origin x="2052"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slideMaster" Target="slideMasters/slideMaster3.xml"/><Relationship Id="rId21" Type="http://schemas.openxmlformats.org/officeDocument/2006/relationships/slide" Target="slides/slide12.xml"/><Relationship Id="rId34"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handoutMaster" Target="handoutMasters/handoutMaster1.xml"/><Relationship Id="rId8" Type="http://schemas.openxmlformats.org/officeDocument/2006/relationships/slideMaster" Target="slideMasters/slideMaster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1" y="4"/>
            <a:ext cx="4278154" cy="338277"/>
          </a:xfrm>
          <a:prstGeom prst="rect">
            <a:avLst/>
          </a:prstGeom>
        </p:spPr>
        <p:txBody>
          <a:bodyPr vert="horz" lIns="91427" tIns="45714" rIns="91427" bIns="45714" rtlCol="0"/>
          <a:lstStyle>
            <a:lvl1pPr algn="l">
              <a:defRPr sz="1200"/>
            </a:lvl1pPr>
          </a:lstStyle>
          <a:p>
            <a:endParaRPr lang="en-US"/>
          </a:p>
        </p:txBody>
      </p:sp>
      <p:sp>
        <p:nvSpPr>
          <p:cNvPr id="4" name="Alatunnisteen paikkamerkki 3"/>
          <p:cNvSpPr>
            <a:spLocks noGrp="1"/>
          </p:cNvSpPr>
          <p:nvPr>
            <p:ph type="ftr" sz="quarter" idx="2"/>
          </p:nvPr>
        </p:nvSpPr>
        <p:spPr>
          <a:xfrm>
            <a:off x="1" y="6403840"/>
            <a:ext cx="4278154" cy="338276"/>
          </a:xfrm>
          <a:prstGeom prst="rect">
            <a:avLst/>
          </a:prstGeom>
        </p:spPr>
        <p:txBody>
          <a:bodyPr vert="horz" lIns="91427" tIns="45714" rIns="91427" bIns="45714" rtlCol="0" anchor="b"/>
          <a:lstStyle>
            <a:lvl1pPr algn="l">
              <a:defRPr sz="1200"/>
            </a:lvl1pPr>
          </a:lstStyle>
          <a:p>
            <a:endParaRPr lang="en-US"/>
          </a:p>
        </p:txBody>
      </p:sp>
      <p:sp>
        <p:nvSpPr>
          <p:cNvPr id="5" name="Dian numeron paikkamerkki 4"/>
          <p:cNvSpPr>
            <a:spLocks noGrp="1"/>
          </p:cNvSpPr>
          <p:nvPr>
            <p:ph type="sldNum" sz="quarter" idx="3"/>
          </p:nvPr>
        </p:nvSpPr>
        <p:spPr>
          <a:xfrm>
            <a:off x="5592226" y="6403840"/>
            <a:ext cx="4278154" cy="338276"/>
          </a:xfrm>
          <a:prstGeom prst="rect">
            <a:avLst/>
          </a:prstGeom>
        </p:spPr>
        <p:txBody>
          <a:bodyPr vert="horz" lIns="91427" tIns="45714" rIns="91427" bIns="45714" rtlCol="0" anchor="b"/>
          <a:lstStyle>
            <a:lvl1pPr algn="r">
              <a:defRPr sz="1200"/>
            </a:lvl1pPr>
          </a:lstStyle>
          <a:p>
            <a:fld id="{548D2D88-8B96-40A2-A1B5-1426FDB47B11}" type="slidenum">
              <a:rPr lang="en-US" smtClean="0"/>
              <a:t>‹#›</a:t>
            </a:fld>
            <a:endParaRPr lang="en-US"/>
          </a:p>
        </p:txBody>
      </p:sp>
    </p:spTree>
    <p:extLst>
      <p:ext uri="{BB962C8B-B14F-4D97-AF65-F5344CB8AC3E}">
        <p14:creationId xmlns:p14="http://schemas.microsoft.com/office/powerpoint/2010/main" val="9307044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278154" cy="337105"/>
          </a:xfrm>
          <a:prstGeom prst="rect">
            <a:avLst/>
          </a:prstGeom>
        </p:spPr>
        <p:txBody>
          <a:bodyPr vert="horz" lIns="91427" tIns="45714" rIns="91427" bIns="45714" rtlCol="0"/>
          <a:lstStyle>
            <a:lvl1pPr algn="l">
              <a:defRPr sz="1200"/>
            </a:lvl1pPr>
          </a:lstStyle>
          <a:p>
            <a:endParaRPr lang="en-US"/>
          </a:p>
        </p:txBody>
      </p:sp>
      <p:sp>
        <p:nvSpPr>
          <p:cNvPr id="3" name="Date Placeholder 2"/>
          <p:cNvSpPr>
            <a:spLocks noGrp="1"/>
          </p:cNvSpPr>
          <p:nvPr>
            <p:ph type="dt" idx="1"/>
          </p:nvPr>
        </p:nvSpPr>
        <p:spPr>
          <a:xfrm>
            <a:off x="5592226" y="1"/>
            <a:ext cx="4278154" cy="337105"/>
          </a:xfrm>
          <a:prstGeom prst="rect">
            <a:avLst/>
          </a:prstGeom>
        </p:spPr>
        <p:txBody>
          <a:bodyPr vert="horz" lIns="91427" tIns="45714" rIns="91427" bIns="45714" rtlCol="0"/>
          <a:lstStyle>
            <a:lvl1pPr algn="r">
              <a:defRPr sz="1200"/>
            </a:lvl1pPr>
          </a:lstStyle>
          <a:p>
            <a:fld id="{C7616A7C-B5B5-4B98-A5DB-ECB9B58048D4}" type="datetimeFigureOut">
              <a:rPr lang="en-US" smtClean="0"/>
              <a:t>6/15/2017</a:t>
            </a:fld>
            <a:endParaRPr lang="en-US"/>
          </a:p>
        </p:txBody>
      </p:sp>
      <p:sp>
        <p:nvSpPr>
          <p:cNvPr id="4" name="Slide Image Placeholder 3"/>
          <p:cNvSpPr>
            <a:spLocks noGrp="1" noRot="1" noChangeAspect="1"/>
          </p:cNvSpPr>
          <p:nvPr>
            <p:ph type="sldImg" idx="2"/>
          </p:nvPr>
        </p:nvSpPr>
        <p:spPr>
          <a:xfrm>
            <a:off x="3249613" y="504825"/>
            <a:ext cx="3373437" cy="2530475"/>
          </a:xfrm>
          <a:prstGeom prst="rect">
            <a:avLst/>
          </a:prstGeom>
          <a:noFill/>
          <a:ln w="12700">
            <a:solidFill>
              <a:prstClr val="black"/>
            </a:solidFill>
          </a:ln>
        </p:spPr>
        <p:txBody>
          <a:bodyPr vert="horz" lIns="91427" tIns="45714" rIns="91427" bIns="45714" rtlCol="0" anchor="ctr"/>
          <a:lstStyle/>
          <a:p>
            <a:endParaRPr lang="en-US"/>
          </a:p>
        </p:txBody>
      </p:sp>
      <p:sp>
        <p:nvSpPr>
          <p:cNvPr id="5" name="Notes Placeholder 4"/>
          <p:cNvSpPr>
            <a:spLocks noGrp="1"/>
          </p:cNvSpPr>
          <p:nvPr>
            <p:ph type="body" sz="quarter" idx="3"/>
          </p:nvPr>
        </p:nvSpPr>
        <p:spPr>
          <a:xfrm>
            <a:off x="987267" y="3202509"/>
            <a:ext cx="7898130" cy="3033950"/>
          </a:xfrm>
          <a:prstGeom prst="rect">
            <a:avLst/>
          </a:prstGeom>
        </p:spPr>
        <p:txBody>
          <a:bodyPr vert="horz" lIns="91427" tIns="45714" rIns="91427" bIns="4571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6403837"/>
            <a:ext cx="4278154" cy="337105"/>
          </a:xfrm>
          <a:prstGeom prst="rect">
            <a:avLst/>
          </a:prstGeom>
        </p:spPr>
        <p:txBody>
          <a:bodyPr vert="horz" lIns="91427" tIns="45714" rIns="91427" bIns="45714" rtlCol="0" anchor="b"/>
          <a:lstStyle>
            <a:lvl1pPr algn="l">
              <a:defRPr sz="1200"/>
            </a:lvl1pPr>
          </a:lstStyle>
          <a:p>
            <a:endParaRPr lang="en-US"/>
          </a:p>
        </p:txBody>
      </p:sp>
      <p:sp>
        <p:nvSpPr>
          <p:cNvPr id="7" name="Slide Number Placeholder 6"/>
          <p:cNvSpPr>
            <a:spLocks noGrp="1"/>
          </p:cNvSpPr>
          <p:nvPr>
            <p:ph type="sldNum" sz="quarter" idx="5"/>
          </p:nvPr>
        </p:nvSpPr>
        <p:spPr>
          <a:xfrm>
            <a:off x="5592226" y="6403837"/>
            <a:ext cx="4278154" cy="337105"/>
          </a:xfrm>
          <a:prstGeom prst="rect">
            <a:avLst/>
          </a:prstGeom>
        </p:spPr>
        <p:txBody>
          <a:bodyPr vert="horz" lIns="91427" tIns="45714" rIns="91427" bIns="45714" rtlCol="0" anchor="b"/>
          <a:lstStyle>
            <a:lvl1pPr algn="r">
              <a:defRPr sz="1200"/>
            </a:lvl1pPr>
          </a:lstStyle>
          <a:p>
            <a:fld id="{0366F66F-9223-49BB-B323-4C1A4C37C670}" type="slidenum">
              <a:rPr lang="en-US" smtClean="0"/>
              <a:t>‹#›</a:t>
            </a:fld>
            <a:endParaRPr lang="en-US"/>
          </a:p>
        </p:txBody>
      </p:sp>
    </p:spTree>
    <p:extLst>
      <p:ext uri="{BB962C8B-B14F-4D97-AF65-F5344CB8AC3E}">
        <p14:creationId xmlns:p14="http://schemas.microsoft.com/office/powerpoint/2010/main" val="193213796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en-US" dirty="0"/>
          </a:p>
        </p:txBody>
      </p:sp>
      <p:sp>
        <p:nvSpPr>
          <p:cNvPr id="5" name="Slide Number Placeholder 4"/>
          <p:cNvSpPr>
            <a:spLocks noGrp="1"/>
          </p:cNvSpPr>
          <p:nvPr>
            <p:ph type="sldNum" sz="quarter" idx="10"/>
          </p:nvPr>
        </p:nvSpPr>
        <p:spPr/>
        <p:txBody>
          <a:bodyPr/>
          <a:lstStyle/>
          <a:p>
            <a:fld id="{0366F66F-9223-49BB-B323-4C1A4C37C670}" type="slidenum">
              <a:rPr lang="en-US" smtClean="0"/>
              <a:t>1</a:t>
            </a:fld>
            <a:endParaRPr lang="en-US"/>
          </a:p>
        </p:txBody>
      </p:sp>
    </p:spTree>
    <p:extLst>
      <p:ext uri="{BB962C8B-B14F-4D97-AF65-F5344CB8AC3E}">
        <p14:creationId xmlns:p14="http://schemas.microsoft.com/office/powerpoint/2010/main" val="3150936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en-US" dirty="0"/>
          </a:p>
        </p:txBody>
      </p:sp>
      <p:sp>
        <p:nvSpPr>
          <p:cNvPr id="5" name="Slide Number Placeholder 4"/>
          <p:cNvSpPr>
            <a:spLocks noGrp="1"/>
          </p:cNvSpPr>
          <p:nvPr>
            <p:ph type="sldNum" sz="quarter" idx="10"/>
          </p:nvPr>
        </p:nvSpPr>
        <p:spPr/>
        <p:txBody>
          <a:bodyPr/>
          <a:lstStyle/>
          <a:p>
            <a:fld id="{0366F66F-9223-49BB-B323-4C1A4C37C670}" type="slidenum">
              <a:rPr lang="en-US" smtClean="0"/>
              <a:t>7</a:t>
            </a:fld>
            <a:endParaRPr lang="en-US"/>
          </a:p>
        </p:txBody>
      </p:sp>
    </p:spTree>
    <p:extLst>
      <p:ext uri="{BB962C8B-B14F-4D97-AF65-F5344CB8AC3E}">
        <p14:creationId xmlns:p14="http://schemas.microsoft.com/office/powerpoint/2010/main" val="2019082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5" name="Slide Number Placeholder 4"/>
          <p:cNvSpPr>
            <a:spLocks noGrp="1"/>
          </p:cNvSpPr>
          <p:nvPr>
            <p:ph type="sldNum" sz="quarter" idx="10"/>
          </p:nvPr>
        </p:nvSpPr>
        <p:spPr/>
        <p:txBody>
          <a:bodyPr/>
          <a:lstStyle/>
          <a:p>
            <a:fld id="{0366F66F-9223-49BB-B323-4C1A4C37C670}" type="slidenum">
              <a:rPr lang="en-US" smtClean="0"/>
              <a:t>9</a:t>
            </a:fld>
            <a:endParaRPr lang="en-US"/>
          </a:p>
        </p:txBody>
      </p:sp>
    </p:spTree>
    <p:extLst>
      <p:ext uri="{BB962C8B-B14F-4D97-AF65-F5344CB8AC3E}">
        <p14:creationId xmlns:p14="http://schemas.microsoft.com/office/powerpoint/2010/main" val="3278867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en-US" dirty="0"/>
          </a:p>
        </p:txBody>
      </p:sp>
      <p:sp>
        <p:nvSpPr>
          <p:cNvPr id="5" name="Slide Number Placeholder 4"/>
          <p:cNvSpPr>
            <a:spLocks noGrp="1"/>
          </p:cNvSpPr>
          <p:nvPr>
            <p:ph type="sldNum" sz="quarter" idx="10"/>
          </p:nvPr>
        </p:nvSpPr>
        <p:spPr/>
        <p:txBody>
          <a:bodyPr/>
          <a:lstStyle/>
          <a:p>
            <a:fld id="{0366F66F-9223-49BB-B323-4C1A4C37C670}" type="slidenum">
              <a:rPr lang="en-US" smtClean="0"/>
              <a:t>18</a:t>
            </a:fld>
            <a:endParaRPr lang="en-US"/>
          </a:p>
        </p:txBody>
      </p:sp>
    </p:spTree>
    <p:extLst>
      <p:ext uri="{BB962C8B-B14F-4D97-AF65-F5344CB8AC3E}">
        <p14:creationId xmlns:p14="http://schemas.microsoft.com/office/powerpoint/2010/main" val="369864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5.xml"/><Relationship Id="rId4" Type="http://schemas.openxmlformats.org/officeDocument/2006/relationships/image" Target="../media/image1.png"/></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i-FI"/>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i-FI"/>
          </a:p>
        </p:txBody>
      </p:sp>
      <p:sp>
        <p:nvSpPr>
          <p:cNvPr id="4"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4"/>
          <p:cNvSpPr>
            <a:spLocks noGrp="1" noChangeArrowheads="1"/>
          </p:cNvSpPr>
          <p:nvPr>
            <p:ph type="sldNum" sz="quarter" idx="12"/>
          </p:nvPr>
        </p:nvSpPr>
        <p:spPr>
          <a:ln/>
        </p:spPr>
        <p:txBody>
          <a:bodyPr/>
          <a:lstStyle>
            <a:lvl1pPr>
              <a:defRPr/>
            </a:lvl1pPr>
          </a:lstStyle>
          <a:p>
            <a:pPr>
              <a:defRPr/>
            </a:pPr>
            <a:fld id="{558F7610-A69D-46AC-9A33-C28AC79B16B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1317567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4"/>
          <p:cNvSpPr>
            <a:spLocks noGrp="1" noChangeArrowheads="1"/>
          </p:cNvSpPr>
          <p:nvPr>
            <p:ph type="sldNum" sz="quarter" idx="12"/>
          </p:nvPr>
        </p:nvSpPr>
        <p:spPr>
          <a:ln/>
        </p:spPr>
        <p:txBody>
          <a:bodyPr/>
          <a:lstStyle>
            <a:lvl1pPr>
              <a:defRPr/>
            </a:lvl1pPr>
          </a:lstStyle>
          <a:p>
            <a:pPr>
              <a:defRPr/>
            </a:pPr>
            <a:fld id="{2C39162F-27B7-4DE4-9017-8F27ECC2D1B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67749526"/>
      </p:ext>
    </p:extLst>
  </p:cSld>
  <p:clrMapOvr>
    <a:masterClrMapping/>
  </p:clrMapOvr>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i-FI" noProof="0" smtClean="0"/>
              <a:t>Lisää kuva napsauttamalla kuvaketta</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96512934"/>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296545578"/>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1138" y="488950"/>
            <a:ext cx="1995487" cy="5229225"/>
          </a:xfrm>
        </p:spPr>
        <p:txBody>
          <a:bodyPr vert="eaVert"/>
          <a:lstStyle/>
          <a:p>
            <a:r>
              <a:rPr lang="fi-FI" smtClean="0"/>
              <a:t>Muokkaa perustyyl. napsautt.</a:t>
            </a:r>
            <a:endParaRPr lang="en-US"/>
          </a:p>
        </p:txBody>
      </p:sp>
      <p:sp>
        <p:nvSpPr>
          <p:cNvPr id="3" name="Vertical Text Placeholder 2"/>
          <p:cNvSpPr>
            <a:spLocks noGrp="1"/>
          </p:cNvSpPr>
          <p:nvPr>
            <p:ph type="body" orient="vert" idx="1"/>
          </p:nvPr>
        </p:nvSpPr>
        <p:spPr>
          <a:xfrm>
            <a:off x="571500" y="488950"/>
            <a:ext cx="5837238" cy="52292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541532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41313"/>
            <a:ext cx="2286000" cy="5513387"/>
          </a:xfrm>
        </p:spPr>
        <p:txBody>
          <a:bodyPr vert="eaVert"/>
          <a:lstStyle/>
          <a:p>
            <a:r>
              <a:rPr lang="en-US" smtClean="0"/>
              <a:t>Click to edit Master title style</a:t>
            </a:r>
            <a:endParaRPr lang="fi-FI"/>
          </a:p>
        </p:txBody>
      </p:sp>
      <p:sp>
        <p:nvSpPr>
          <p:cNvPr id="3" name="Vertical Text Placeholder 2"/>
          <p:cNvSpPr>
            <a:spLocks noGrp="1"/>
          </p:cNvSpPr>
          <p:nvPr>
            <p:ph type="body" orient="vert" idx="1"/>
          </p:nvPr>
        </p:nvSpPr>
        <p:spPr>
          <a:xfrm>
            <a:off x="0" y="341313"/>
            <a:ext cx="6705600" cy="55133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4"/>
          <p:cNvSpPr>
            <a:spLocks noGrp="1" noChangeArrowheads="1"/>
          </p:cNvSpPr>
          <p:nvPr>
            <p:ph type="sldNum" sz="quarter" idx="12"/>
          </p:nvPr>
        </p:nvSpPr>
        <p:spPr>
          <a:ln/>
        </p:spPr>
        <p:txBody>
          <a:bodyPr/>
          <a:lstStyle>
            <a:lvl1pPr>
              <a:defRPr/>
            </a:lvl1pPr>
          </a:lstStyle>
          <a:p>
            <a:pPr>
              <a:defRPr/>
            </a:pPr>
            <a:fld id="{37610522-9183-48D5-8DA1-9692C17FDD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93108682"/>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0" y="341313"/>
            <a:ext cx="9144000" cy="649287"/>
          </a:xfrm>
        </p:spPr>
        <p:txBody>
          <a:bodyPr/>
          <a:lstStyle/>
          <a:p>
            <a:r>
              <a:rPr lang="en-US" smtClean="0"/>
              <a:t>Click to edit Master title style</a:t>
            </a:r>
            <a:endParaRPr lang="fi-FI"/>
          </a:p>
        </p:txBody>
      </p:sp>
      <p:sp>
        <p:nvSpPr>
          <p:cNvPr id="3" name="Content Placeholder 2"/>
          <p:cNvSpPr>
            <a:spLocks noGrp="1"/>
          </p:cNvSpPr>
          <p:nvPr>
            <p:ph sz="half" idx="1"/>
          </p:nvPr>
        </p:nvSpPr>
        <p:spPr>
          <a:xfrm>
            <a:off x="533400" y="1219200"/>
            <a:ext cx="3962400" cy="4635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Text Placeholder 3"/>
          <p:cNvSpPr>
            <a:spLocks noGrp="1"/>
          </p:cNvSpPr>
          <p:nvPr>
            <p:ph type="body" sz="half" idx="2"/>
          </p:nvPr>
        </p:nvSpPr>
        <p:spPr>
          <a:xfrm>
            <a:off x="4648200" y="1219200"/>
            <a:ext cx="3962400" cy="4635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4"/>
          <p:cNvSpPr>
            <a:spLocks noGrp="1" noChangeArrowheads="1"/>
          </p:cNvSpPr>
          <p:nvPr>
            <p:ph type="sldNum" sz="quarter" idx="12"/>
          </p:nvPr>
        </p:nvSpPr>
        <p:spPr>
          <a:ln/>
        </p:spPr>
        <p:txBody>
          <a:bodyPr/>
          <a:lstStyle>
            <a:lvl1pPr>
              <a:defRPr/>
            </a:lvl1pPr>
          </a:lstStyle>
          <a:p>
            <a:pPr>
              <a:defRPr/>
            </a:pPr>
            <a:fld id="{D9525F3A-C6C9-47A3-8B8A-06A7E30AF0C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49297563"/>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0" y="341313"/>
            <a:ext cx="9144000" cy="649287"/>
          </a:xfrm>
        </p:spPr>
        <p:txBody>
          <a:bodyPr/>
          <a:lstStyle/>
          <a:p>
            <a:r>
              <a:rPr lang="en-US" smtClean="0"/>
              <a:t>Click to edit Master title style</a:t>
            </a:r>
            <a:endParaRPr lang="fi-FI"/>
          </a:p>
        </p:txBody>
      </p:sp>
      <p:sp>
        <p:nvSpPr>
          <p:cNvPr id="3" name="Text Placeholder 2"/>
          <p:cNvSpPr>
            <a:spLocks noGrp="1"/>
          </p:cNvSpPr>
          <p:nvPr>
            <p:ph type="body" sz="half" idx="1"/>
          </p:nvPr>
        </p:nvSpPr>
        <p:spPr>
          <a:xfrm>
            <a:off x="533400" y="1219200"/>
            <a:ext cx="8077200" cy="22415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Content Placeholder 3"/>
          <p:cNvSpPr>
            <a:spLocks noGrp="1"/>
          </p:cNvSpPr>
          <p:nvPr>
            <p:ph sz="half" idx="2"/>
          </p:nvPr>
        </p:nvSpPr>
        <p:spPr>
          <a:xfrm>
            <a:off x="533400" y="3613150"/>
            <a:ext cx="8077200" cy="22415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4"/>
          <p:cNvSpPr>
            <a:spLocks noGrp="1" noChangeArrowheads="1"/>
          </p:cNvSpPr>
          <p:nvPr>
            <p:ph type="sldNum" sz="quarter" idx="12"/>
          </p:nvPr>
        </p:nvSpPr>
        <p:spPr>
          <a:ln/>
        </p:spPr>
        <p:txBody>
          <a:bodyPr/>
          <a:lstStyle>
            <a:lvl1pPr>
              <a:defRPr/>
            </a:lvl1pPr>
          </a:lstStyle>
          <a:p>
            <a:pPr>
              <a:defRPr/>
            </a:pPr>
            <a:fld id="{133833C8-DAD2-4869-88B6-A5AD07A783E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95518213"/>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341313"/>
            <a:ext cx="9144000" cy="649287"/>
          </a:xfrm>
        </p:spPr>
        <p:txBody>
          <a:bodyPr/>
          <a:lstStyle/>
          <a:p>
            <a:r>
              <a:rPr lang="en-US" smtClean="0"/>
              <a:t>Click to edit Master title style</a:t>
            </a:r>
            <a:endParaRPr lang="fi-FI"/>
          </a:p>
        </p:txBody>
      </p:sp>
      <p:sp>
        <p:nvSpPr>
          <p:cNvPr id="3" name="Table Placeholder 2"/>
          <p:cNvSpPr>
            <a:spLocks noGrp="1"/>
          </p:cNvSpPr>
          <p:nvPr>
            <p:ph type="tbl" idx="1"/>
          </p:nvPr>
        </p:nvSpPr>
        <p:spPr>
          <a:xfrm>
            <a:off x="533400" y="1219200"/>
            <a:ext cx="8077200" cy="4635500"/>
          </a:xfrm>
        </p:spPr>
        <p:txBody>
          <a:bodyPr/>
          <a:lstStyle/>
          <a:p>
            <a:pPr lvl="0"/>
            <a:endParaRPr lang="fi-FI" noProof="0" smtClean="0"/>
          </a:p>
        </p:txBody>
      </p:sp>
      <p:sp>
        <p:nvSpPr>
          <p:cNvPr id="4"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4"/>
          <p:cNvSpPr>
            <a:spLocks noGrp="1" noChangeArrowheads="1"/>
          </p:cNvSpPr>
          <p:nvPr>
            <p:ph type="sldNum" sz="quarter" idx="12"/>
          </p:nvPr>
        </p:nvSpPr>
        <p:spPr>
          <a:ln/>
        </p:spPr>
        <p:txBody>
          <a:bodyPr/>
          <a:lstStyle>
            <a:lvl1pPr>
              <a:defRPr/>
            </a:lvl1pPr>
          </a:lstStyle>
          <a:p>
            <a:pPr>
              <a:defRPr/>
            </a:pPr>
            <a:fld id="{F033082D-31B5-4C52-9B71-7D5EA7D1200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28251982"/>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3" descr="Aalto_EN_Science_21_RGB_3"/>
          <p:cNvPicPr>
            <a:picLocks noChangeAspect="1" noChangeArrowheads="1"/>
          </p:cNvPicPr>
          <p:nvPr userDrawn="1"/>
        </p:nvPicPr>
        <p:blipFill>
          <a:blip r:embed="rId2">
            <a:extLst>
              <a:ext uri="{28A0092B-C50C-407E-A947-70E740481C1C}">
                <a14:useLocalDpi xmlns:a14="http://schemas.microsoft.com/office/drawing/2010/main" val="0"/>
              </a:ext>
            </a:extLst>
          </a:blip>
          <a:srcRect t="3488"/>
          <a:stretch>
            <a:fillRect/>
          </a:stretch>
        </p:blipFill>
        <p:spPr bwMode="auto">
          <a:xfrm>
            <a:off x="0" y="15875"/>
            <a:ext cx="2051050"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7"/>
          <p:cNvSpPr>
            <a:spLocks noChangeArrowheads="1"/>
          </p:cNvSpPr>
          <p:nvPr/>
        </p:nvSpPr>
        <p:spPr bwMode="auto">
          <a:xfrm>
            <a:off x="406400" y="1712913"/>
            <a:ext cx="8324850" cy="3919537"/>
          </a:xfrm>
          <a:prstGeom prst="rect">
            <a:avLst/>
          </a:prstGeom>
          <a:solidFill>
            <a:srgbClr val="ED293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endParaRPr lang="en-US" altLang="en-US">
              <a:solidFill>
                <a:srgbClr val="000000"/>
              </a:solidFill>
            </a:endParaRPr>
          </a:p>
        </p:txBody>
      </p:sp>
      <p:pic>
        <p:nvPicPr>
          <p:cNvPr id="6" name="Picture 27" descr="E:\salogoen.gi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451725" y="6092825"/>
            <a:ext cx="1179513"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571500" y="1770063"/>
            <a:ext cx="7769225" cy="1331912"/>
          </a:xfrm>
        </p:spPr>
        <p:txBody>
          <a:bodyPr/>
          <a:lstStyle>
            <a:lvl1pPr>
              <a:defRPr sz="4000">
                <a:solidFill>
                  <a:schemeClr val="bg1"/>
                </a:solidFill>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571500" y="3141663"/>
            <a:ext cx="6283325" cy="2339975"/>
          </a:xfrm>
        </p:spPr>
        <p:txBody>
          <a:bodyPr/>
          <a:lstStyle>
            <a:lvl1pPr marL="0" indent="0">
              <a:buFontTx/>
              <a:buNone/>
              <a:defRPr>
                <a:solidFill>
                  <a:schemeClr val="bg1"/>
                </a:solidFill>
                <a:latin typeface="Georgia" pitchFamily="18" charset="0"/>
              </a:defRPr>
            </a:lvl1pPr>
          </a:lstStyle>
          <a:p>
            <a:r>
              <a:rPr lang="en-US" smtClean="0"/>
              <a:t>Click to edit Master subtitle style</a:t>
            </a:r>
            <a:endParaRPr lang="en-US"/>
          </a:p>
        </p:txBody>
      </p:sp>
      <p:sp>
        <p:nvSpPr>
          <p:cNvPr id="7" name="Rectangle 4"/>
          <p:cNvSpPr>
            <a:spLocks noGrp="1" noChangeArrowheads="1"/>
          </p:cNvSpPr>
          <p:nvPr>
            <p:ph type="dt" sz="half" idx="10"/>
          </p:nvPr>
        </p:nvSpPr>
        <p:spPr>
          <a:xfrm>
            <a:off x="2860675" y="5959475"/>
            <a:ext cx="2025650" cy="176213"/>
          </a:xfrm>
        </p:spPr>
        <p:txBody>
          <a:bodyPr/>
          <a:lstStyle>
            <a:lvl1pPr>
              <a:defRPr sz="1200">
                <a:solidFill>
                  <a:srgbClr val="928B81"/>
                </a:solidFill>
              </a:defRPr>
            </a:lvl1pPr>
          </a:lstStyle>
          <a:p>
            <a:pPr>
              <a:defRPr/>
            </a:pPr>
            <a:endParaRPr lang="en-US"/>
          </a:p>
        </p:txBody>
      </p:sp>
    </p:spTree>
    <p:extLst>
      <p:ext uri="{BB962C8B-B14F-4D97-AF65-F5344CB8AC3E}">
        <p14:creationId xmlns:p14="http://schemas.microsoft.com/office/powerpoint/2010/main" val="11770126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69C0E4A-449E-4D81-B695-1ABCCBC0E9BE}" type="slidenum">
              <a:rPr lang="en-US"/>
              <a:pPr>
                <a:defRPr/>
              </a:pPr>
              <a:t>‹#›</a:t>
            </a:fld>
            <a:endParaRPr lang="en-US"/>
          </a:p>
        </p:txBody>
      </p:sp>
    </p:spTree>
    <p:extLst>
      <p:ext uri="{BB962C8B-B14F-4D97-AF65-F5344CB8AC3E}">
        <p14:creationId xmlns:p14="http://schemas.microsoft.com/office/powerpoint/2010/main" val="24719558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1D62A6-6633-4D65-A5A6-1B1FCC3D31AF}" type="slidenum">
              <a:rPr lang="en-US"/>
              <a:pPr>
                <a:defRPr/>
              </a:pPr>
              <a:t>‹#›</a:t>
            </a:fld>
            <a:endParaRPr lang="en-US"/>
          </a:p>
        </p:txBody>
      </p:sp>
    </p:spTree>
    <p:extLst>
      <p:ext uri="{BB962C8B-B14F-4D97-AF65-F5344CB8AC3E}">
        <p14:creationId xmlns:p14="http://schemas.microsoft.com/office/powerpoint/2010/main" val="16493055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1582738"/>
            <a:ext cx="3916363"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0263" y="1582738"/>
            <a:ext cx="3916362"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E20EAB1-8B63-4D90-839D-BA7FEC1730D7}" type="slidenum">
              <a:rPr lang="en-US"/>
              <a:pPr>
                <a:defRPr/>
              </a:pPr>
              <a:t>‹#›</a:t>
            </a:fld>
            <a:endParaRPr lang="en-US"/>
          </a:p>
        </p:txBody>
      </p:sp>
    </p:spTree>
    <p:extLst>
      <p:ext uri="{BB962C8B-B14F-4D97-AF65-F5344CB8AC3E}">
        <p14:creationId xmlns:p14="http://schemas.microsoft.com/office/powerpoint/2010/main" val="17567711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2273B3C-5BEA-4224-8F5F-A3B5A67CEB22}" type="slidenum">
              <a:rPr lang="en-US"/>
              <a:pPr>
                <a:defRPr/>
              </a:pPr>
              <a:t>‹#›</a:t>
            </a:fld>
            <a:endParaRPr lang="en-US"/>
          </a:p>
        </p:txBody>
      </p:sp>
    </p:spTree>
    <p:extLst>
      <p:ext uri="{BB962C8B-B14F-4D97-AF65-F5344CB8AC3E}">
        <p14:creationId xmlns:p14="http://schemas.microsoft.com/office/powerpoint/2010/main" val="847022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4"/>
          <p:cNvSpPr>
            <a:spLocks noGrp="1" noChangeArrowheads="1"/>
          </p:cNvSpPr>
          <p:nvPr>
            <p:ph type="sldNum" sz="quarter" idx="12"/>
          </p:nvPr>
        </p:nvSpPr>
        <p:spPr>
          <a:ln/>
        </p:spPr>
        <p:txBody>
          <a:bodyPr/>
          <a:lstStyle>
            <a:lvl1pPr>
              <a:defRPr/>
            </a:lvl1pPr>
          </a:lstStyle>
          <a:p>
            <a:pPr>
              <a:defRPr/>
            </a:pPr>
            <a:fld id="{82F9DACA-F9AE-459F-838D-0F0DC0588CC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11133721"/>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48F2270-7B0F-4A7C-B0BB-D804BAA3C9A0}" type="slidenum">
              <a:rPr lang="en-US"/>
              <a:pPr>
                <a:defRPr/>
              </a:pPr>
              <a:t>‹#›</a:t>
            </a:fld>
            <a:endParaRPr lang="en-US"/>
          </a:p>
        </p:txBody>
      </p:sp>
    </p:spTree>
    <p:extLst>
      <p:ext uri="{BB962C8B-B14F-4D97-AF65-F5344CB8AC3E}">
        <p14:creationId xmlns:p14="http://schemas.microsoft.com/office/powerpoint/2010/main" val="3580783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575EAFF-3F88-491C-834E-06A1B28068B8}" type="slidenum">
              <a:rPr lang="en-US"/>
              <a:pPr>
                <a:defRPr/>
              </a:pPr>
              <a:t>‹#›</a:t>
            </a:fld>
            <a:endParaRPr lang="en-US"/>
          </a:p>
        </p:txBody>
      </p:sp>
    </p:spTree>
    <p:extLst>
      <p:ext uri="{BB962C8B-B14F-4D97-AF65-F5344CB8AC3E}">
        <p14:creationId xmlns:p14="http://schemas.microsoft.com/office/powerpoint/2010/main" val="39242019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A7C4DF-8743-41CC-BFA1-3FFCA6D30EDB}" type="slidenum">
              <a:rPr lang="en-US"/>
              <a:pPr>
                <a:defRPr/>
              </a:pPr>
              <a:t>‹#›</a:t>
            </a:fld>
            <a:endParaRPr lang="en-US"/>
          </a:p>
        </p:txBody>
      </p:sp>
    </p:spTree>
    <p:extLst>
      <p:ext uri="{BB962C8B-B14F-4D97-AF65-F5344CB8AC3E}">
        <p14:creationId xmlns:p14="http://schemas.microsoft.com/office/powerpoint/2010/main" val="24324966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C293266-DB7B-49E4-B0B1-440810A1A0ED}" type="slidenum">
              <a:rPr lang="en-US"/>
              <a:pPr>
                <a:defRPr/>
              </a:pPr>
              <a:t>‹#›</a:t>
            </a:fld>
            <a:endParaRPr lang="en-US"/>
          </a:p>
        </p:txBody>
      </p:sp>
    </p:spTree>
    <p:extLst>
      <p:ext uri="{BB962C8B-B14F-4D97-AF65-F5344CB8AC3E}">
        <p14:creationId xmlns:p14="http://schemas.microsoft.com/office/powerpoint/2010/main" val="3850620299"/>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C935F4A-BEC9-45EB-9829-1321B48674F7}" type="slidenum">
              <a:rPr lang="en-US"/>
              <a:pPr>
                <a:defRPr/>
              </a:pPr>
              <a:t>‹#›</a:t>
            </a:fld>
            <a:endParaRPr lang="en-US"/>
          </a:p>
        </p:txBody>
      </p:sp>
    </p:spTree>
    <p:extLst>
      <p:ext uri="{BB962C8B-B14F-4D97-AF65-F5344CB8AC3E}">
        <p14:creationId xmlns:p14="http://schemas.microsoft.com/office/powerpoint/2010/main" val="1093358966"/>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1138" y="488950"/>
            <a:ext cx="1995487" cy="52292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488950"/>
            <a:ext cx="5837238" cy="52292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83539DB-693F-429A-A2F2-F017B9E374E1}" type="slidenum">
              <a:rPr lang="en-US"/>
              <a:pPr>
                <a:defRPr/>
              </a:pPr>
              <a:t>‹#›</a:t>
            </a:fld>
            <a:endParaRPr lang="en-US"/>
          </a:p>
        </p:txBody>
      </p:sp>
    </p:spTree>
    <p:extLst>
      <p:ext uri="{BB962C8B-B14F-4D97-AF65-F5344CB8AC3E}">
        <p14:creationId xmlns:p14="http://schemas.microsoft.com/office/powerpoint/2010/main" val="33956998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3" descr="Aalto_EN_Science_21_RGB_3"/>
          <p:cNvPicPr>
            <a:picLocks noChangeAspect="1" noChangeArrowheads="1"/>
          </p:cNvPicPr>
          <p:nvPr userDrawn="1"/>
        </p:nvPicPr>
        <p:blipFill>
          <a:blip r:embed="rId2">
            <a:extLst>
              <a:ext uri="{28A0092B-C50C-407E-A947-70E740481C1C}">
                <a14:useLocalDpi xmlns:a14="http://schemas.microsoft.com/office/drawing/2010/main" val="0"/>
              </a:ext>
            </a:extLst>
          </a:blip>
          <a:srcRect t="3488"/>
          <a:stretch>
            <a:fillRect/>
          </a:stretch>
        </p:blipFill>
        <p:spPr bwMode="auto">
          <a:xfrm>
            <a:off x="0" y="15875"/>
            <a:ext cx="2051050"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7"/>
          <p:cNvSpPr>
            <a:spLocks noChangeArrowheads="1"/>
          </p:cNvSpPr>
          <p:nvPr/>
        </p:nvSpPr>
        <p:spPr bwMode="auto">
          <a:xfrm>
            <a:off x="335243" y="1700808"/>
            <a:ext cx="8324850" cy="3919537"/>
          </a:xfrm>
          <a:prstGeom prst="rect">
            <a:avLst/>
          </a:prstGeom>
          <a:solidFill>
            <a:srgbClr val="0070C0"/>
          </a:solidFill>
          <a:ln>
            <a:noFill/>
          </a:ln>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endParaRPr lang="en-US" altLang="en-US">
              <a:solidFill>
                <a:srgbClr val="000000"/>
              </a:solidFill>
            </a:endParaRPr>
          </a:p>
        </p:txBody>
      </p:sp>
      <p:pic>
        <p:nvPicPr>
          <p:cNvPr id="6" name="Picture 27" descr="E:\salogoen.gi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451725" y="6092825"/>
            <a:ext cx="1179513"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571500" y="1770063"/>
            <a:ext cx="7769225" cy="1331912"/>
          </a:xfrm>
        </p:spPr>
        <p:txBody>
          <a:bodyPr/>
          <a:lstStyle>
            <a:lvl1pPr>
              <a:defRPr sz="4000" baseline="0">
                <a:solidFill>
                  <a:schemeClr val="bg1"/>
                </a:solidFill>
              </a:defRPr>
            </a:lvl1pPr>
          </a:lstStyle>
          <a:p>
            <a:r>
              <a:rPr lang="en-US" dirty="0" smtClean="0"/>
              <a:t>Click to edit Master title style</a:t>
            </a:r>
            <a:endParaRPr lang="en-US" dirty="0"/>
          </a:p>
        </p:txBody>
      </p:sp>
      <p:sp>
        <p:nvSpPr>
          <p:cNvPr id="3075" name="Rectangle 3"/>
          <p:cNvSpPr>
            <a:spLocks noGrp="1" noChangeArrowheads="1"/>
          </p:cNvSpPr>
          <p:nvPr>
            <p:ph type="subTitle" idx="1"/>
          </p:nvPr>
        </p:nvSpPr>
        <p:spPr>
          <a:xfrm>
            <a:off x="571500" y="3141663"/>
            <a:ext cx="6283325" cy="2339975"/>
          </a:xfrm>
        </p:spPr>
        <p:txBody>
          <a:bodyPr/>
          <a:lstStyle>
            <a:lvl1pPr marL="0" indent="0">
              <a:buFontTx/>
              <a:buNone/>
              <a:defRPr>
                <a:solidFill>
                  <a:schemeClr val="bg1"/>
                </a:solidFill>
                <a:latin typeface="Georgia" pitchFamily="18" charset="0"/>
              </a:defRPr>
            </a:lvl1pPr>
          </a:lstStyle>
          <a:p>
            <a:r>
              <a:rPr lang="en-US" dirty="0" smtClean="0"/>
              <a:t>Click to edit Master subtitle style</a:t>
            </a:r>
            <a:endParaRPr lang="en-US" dirty="0"/>
          </a:p>
        </p:txBody>
      </p:sp>
      <p:sp>
        <p:nvSpPr>
          <p:cNvPr id="7" name="Rectangle 4"/>
          <p:cNvSpPr>
            <a:spLocks noGrp="1" noChangeArrowheads="1"/>
          </p:cNvSpPr>
          <p:nvPr>
            <p:ph type="dt" sz="half" idx="10"/>
          </p:nvPr>
        </p:nvSpPr>
        <p:spPr>
          <a:xfrm>
            <a:off x="2860675" y="5959475"/>
            <a:ext cx="2025650" cy="176213"/>
          </a:xfrm>
        </p:spPr>
        <p:txBody>
          <a:bodyPr/>
          <a:lstStyle>
            <a:lvl1pPr>
              <a:defRPr sz="1200">
                <a:solidFill>
                  <a:srgbClr val="928B81"/>
                </a:solidFill>
              </a:defRPr>
            </a:lvl1pPr>
          </a:lstStyle>
          <a:p>
            <a:pPr>
              <a:defRPr/>
            </a:pPr>
            <a:endParaRPr lang="en-US"/>
          </a:p>
        </p:txBody>
      </p:sp>
    </p:spTree>
    <p:extLst>
      <p:ext uri="{BB962C8B-B14F-4D97-AF65-F5344CB8AC3E}">
        <p14:creationId xmlns:p14="http://schemas.microsoft.com/office/powerpoint/2010/main" val="231948221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70C0"/>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69C0E4A-449E-4D81-B695-1ABCCBC0E9BE}" type="slidenum">
              <a:rPr lang="en-US"/>
              <a:pPr>
                <a:defRPr/>
              </a:pPr>
              <a:t>‹#›</a:t>
            </a:fld>
            <a:endParaRPr lang="en-US"/>
          </a:p>
        </p:txBody>
      </p:sp>
    </p:spTree>
    <p:extLst>
      <p:ext uri="{BB962C8B-B14F-4D97-AF65-F5344CB8AC3E}">
        <p14:creationId xmlns:p14="http://schemas.microsoft.com/office/powerpoint/2010/main" val="2940423551"/>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p:spPr>
        <p:txBody>
          <a:bodyPr/>
          <a:lstStyle>
            <a:lvl1pPr algn="l">
              <a:defRPr sz="4000" b="1" cap="all" baseline="0">
                <a:solidFill>
                  <a:srgbClr val="0070C0"/>
                </a:solidFill>
              </a:defRPr>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1D62A6-6633-4D65-A5A6-1B1FCC3D31AF}" type="slidenum">
              <a:rPr lang="en-US"/>
              <a:pPr>
                <a:defRPr/>
              </a:pPr>
              <a:t>‹#›</a:t>
            </a:fld>
            <a:endParaRPr lang="en-US"/>
          </a:p>
        </p:txBody>
      </p:sp>
    </p:spTree>
    <p:extLst>
      <p:ext uri="{BB962C8B-B14F-4D97-AF65-F5344CB8AC3E}">
        <p14:creationId xmlns:p14="http://schemas.microsoft.com/office/powerpoint/2010/main" val="113838561"/>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70C0"/>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571500" y="1582738"/>
            <a:ext cx="3916363"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0263" y="1582738"/>
            <a:ext cx="3916362"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E20EAB1-8B63-4D90-839D-BA7FEC1730D7}" type="slidenum">
              <a:rPr lang="en-US"/>
              <a:pPr>
                <a:defRPr/>
              </a:pPr>
              <a:t>‹#›</a:t>
            </a:fld>
            <a:endParaRPr lang="en-US"/>
          </a:p>
        </p:txBody>
      </p:sp>
    </p:spTree>
    <p:extLst>
      <p:ext uri="{BB962C8B-B14F-4D97-AF65-F5344CB8AC3E}">
        <p14:creationId xmlns:p14="http://schemas.microsoft.com/office/powerpoint/2010/main" val="331653476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i-FI"/>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4"/>
          <p:cNvSpPr>
            <a:spLocks noGrp="1" noChangeArrowheads="1"/>
          </p:cNvSpPr>
          <p:nvPr>
            <p:ph type="sldNum" sz="quarter" idx="12"/>
          </p:nvPr>
        </p:nvSpPr>
        <p:spPr>
          <a:ln/>
        </p:spPr>
        <p:txBody>
          <a:bodyPr/>
          <a:lstStyle>
            <a:lvl1pPr>
              <a:defRPr/>
            </a:lvl1pPr>
          </a:lstStyle>
          <a:p>
            <a:pPr>
              <a:defRPr/>
            </a:pPr>
            <a:fld id="{A207BBA2-F014-4C05-9BB5-03777463BE2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20099422"/>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p:spPr>
        <p:txBody>
          <a:bodyPr/>
          <a:lstStyle>
            <a:lvl1pPr>
              <a:defRPr baseline="0">
                <a:solidFill>
                  <a:srgbClr val="0070C0"/>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2273B3C-5BEA-4224-8F5F-A3B5A67CEB22}" type="slidenum">
              <a:rPr lang="en-US"/>
              <a:pPr>
                <a:defRPr/>
              </a:pPr>
              <a:t>‹#›</a:t>
            </a:fld>
            <a:endParaRPr lang="en-US"/>
          </a:p>
        </p:txBody>
      </p:sp>
    </p:spTree>
    <p:extLst>
      <p:ext uri="{BB962C8B-B14F-4D97-AF65-F5344CB8AC3E}">
        <p14:creationId xmlns:p14="http://schemas.microsoft.com/office/powerpoint/2010/main" val="62433172"/>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48F2270-7B0F-4A7C-B0BB-D804BAA3C9A0}" type="slidenum">
              <a:rPr lang="en-US"/>
              <a:pPr>
                <a:defRPr/>
              </a:pPr>
              <a:t>‹#›</a:t>
            </a:fld>
            <a:endParaRPr lang="en-US"/>
          </a:p>
        </p:txBody>
      </p:sp>
    </p:spTree>
    <p:extLst>
      <p:ext uri="{BB962C8B-B14F-4D97-AF65-F5344CB8AC3E}">
        <p14:creationId xmlns:p14="http://schemas.microsoft.com/office/powerpoint/2010/main" val="1288138819"/>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575EAFF-3F88-491C-834E-06A1B28068B8}" type="slidenum">
              <a:rPr lang="en-US"/>
              <a:pPr>
                <a:defRPr/>
              </a:pPr>
              <a:t>‹#›</a:t>
            </a:fld>
            <a:endParaRPr lang="en-US"/>
          </a:p>
        </p:txBody>
      </p:sp>
    </p:spTree>
    <p:extLst>
      <p:ext uri="{BB962C8B-B14F-4D97-AF65-F5344CB8AC3E}">
        <p14:creationId xmlns:p14="http://schemas.microsoft.com/office/powerpoint/2010/main" val="4220923727"/>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A7C4DF-8743-41CC-BFA1-3FFCA6D30EDB}" type="slidenum">
              <a:rPr lang="en-US"/>
              <a:pPr>
                <a:defRPr/>
              </a:pPr>
              <a:t>‹#›</a:t>
            </a:fld>
            <a:endParaRPr lang="en-US"/>
          </a:p>
        </p:txBody>
      </p:sp>
    </p:spTree>
    <p:extLst>
      <p:ext uri="{BB962C8B-B14F-4D97-AF65-F5344CB8AC3E}">
        <p14:creationId xmlns:p14="http://schemas.microsoft.com/office/powerpoint/2010/main" val="2027142504"/>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C293266-DB7B-49E4-B0B1-440810A1A0ED}" type="slidenum">
              <a:rPr lang="en-US"/>
              <a:pPr>
                <a:defRPr/>
              </a:pPr>
              <a:t>‹#›</a:t>
            </a:fld>
            <a:endParaRPr lang="en-US"/>
          </a:p>
        </p:txBody>
      </p:sp>
    </p:spTree>
    <p:extLst>
      <p:ext uri="{BB962C8B-B14F-4D97-AF65-F5344CB8AC3E}">
        <p14:creationId xmlns:p14="http://schemas.microsoft.com/office/powerpoint/2010/main" val="4011344694"/>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C935F4A-BEC9-45EB-9829-1321B48674F7}" type="slidenum">
              <a:rPr lang="en-US"/>
              <a:pPr>
                <a:defRPr/>
              </a:pPr>
              <a:t>‹#›</a:t>
            </a:fld>
            <a:endParaRPr lang="en-US"/>
          </a:p>
        </p:txBody>
      </p:sp>
    </p:spTree>
    <p:extLst>
      <p:ext uri="{BB962C8B-B14F-4D97-AF65-F5344CB8AC3E}">
        <p14:creationId xmlns:p14="http://schemas.microsoft.com/office/powerpoint/2010/main" val="1033584865"/>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1138" y="488950"/>
            <a:ext cx="1995487" cy="52292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488950"/>
            <a:ext cx="5837238" cy="52292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83539DB-693F-429A-A2F2-F017B9E374E1}" type="slidenum">
              <a:rPr lang="en-US"/>
              <a:pPr>
                <a:defRPr/>
              </a:pPr>
              <a:t>‹#›</a:t>
            </a:fld>
            <a:endParaRPr lang="en-US"/>
          </a:p>
        </p:txBody>
      </p:sp>
    </p:spTree>
    <p:extLst>
      <p:ext uri="{BB962C8B-B14F-4D97-AF65-F5344CB8AC3E}">
        <p14:creationId xmlns:p14="http://schemas.microsoft.com/office/powerpoint/2010/main" val="1838705355"/>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pic>
        <p:nvPicPr>
          <p:cNvPr id="4" name="Picture 15" descr="Aalto_FI_Perustiet_21_RGB_1"/>
          <p:cNvPicPr>
            <a:picLocks noChangeAspect="1" noChangeArrowheads="1"/>
          </p:cNvPicPr>
          <p:nvPr/>
        </p:nvPicPr>
        <p:blipFill>
          <a:blip r:embed="rId2">
            <a:extLst>
              <a:ext uri="{28A0092B-C50C-407E-A947-70E740481C1C}">
                <a14:useLocalDpi xmlns:a14="http://schemas.microsoft.com/office/drawing/2010/main" val="0"/>
              </a:ext>
            </a:extLst>
          </a:blip>
          <a:srcRect t="2556"/>
          <a:stretch>
            <a:fillRect/>
          </a:stretch>
        </p:blipFill>
        <p:spPr bwMode="auto">
          <a:xfrm>
            <a:off x="7938" y="0"/>
            <a:ext cx="1857375" cy="193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7"/>
          <p:cNvSpPr>
            <a:spLocks noChangeArrowheads="1"/>
          </p:cNvSpPr>
          <p:nvPr/>
        </p:nvSpPr>
        <p:spPr bwMode="auto">
          <a:xfrm>
            <a:off x="406400" y="1712913"/>
            <a:ext cx="8324850" cy="391953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51725" y="6143625"/>
            <a:ext cx="11557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571500" y="1770063"/>
            <a:ext cx="7769225" cy="1331912"/>
          </a:xfrm>
        </p:spPr>
        <p:txBody>
          <a:bodyPr/>
          <a:lstStyle>
            <a:lvl1pPr>
              <a:defRPr sz="4000">
                <a:solidFill>
                  <a:schemeClr val="bg1"/>
                </a:solidFill>
              </a:defRPr>
            </a:lvl1pPr>
          </a:lstStyle>
          <a:p>
            <a:r>
              <a:rPr lang="fi-FI" smtClean="0"/>
              <a:t>Muokkaa perustyyl. napsautt.</a:t>
            </a:r>
            <a:endParaRPr lang="fi-FI"/>
          </a:p>
        </p:txBody>
      </p:sp>
      <p:sp>
        <p:nvSpPr>
          <p:cNvPr id="3075" name="Rectangle 3"/>
          <p:cNvSpPr>
            <a:spLocks noGrp="1" noChangeArrowheads="1"/>
          </p:cNvSpPr>
          <p:nvPr>
            <p:ph type="subTitle" idx="1"/>
          </p:nvPr>
        </p:nvSpPr>
        <p:spPr>
          <a:xfrm>
            <a:off x="571500" y="3141663"/>
            <a:ext cx="6283325" cy="2339975"/>
          </a:xfrm>
        </p:spPr>
        <p:txBody>
          <a:bodyPr/>
          <a:lstStyle>
            <a:lvl1pPr marL="0" indent="0">
              <a:buFontTx/>
              <a:buNone/>
              <a:defRPr>
                <a:solidFill>
                  <a:schemeClr val="bg1"/>
                </a:solidFill>
                <a:latin typeface="Georgia" pitchFamily="18" charset="0"/>
              </a:defRPr>
            </a:lvl1pPr>
          </a:lstStyle>
          <a:p>
            <a:r>
              <a:rPr lang="fi-FI" smtClean="0"/>
              <a:t>Muokkaa alaotsikon perustyyliä napsautt.</a:t>
            </a:r>
            <a:endParaRPr lang="fi-FI"/>
          </a:p>
        </p:txBody>
      </p:sp>
      <p:sp>
        <p:nvSpPr>
          <p:cNvPr id="7" name="Rectangle 4"/>
          <p:cNvSpPr>
            <a:spLocks noGrp="1" noChangeArrowheads="1"/>
          </p:cNvSpPr>
          <p:nvPr>
            <p:ph type="dt" sz="half" idx="10"/>
          </p:nvPr>
        </p:nvSpPr>
        <p:spPr>
          <a:xfrm>
            <a:off x="2860675" y="5959475"/>
            <a:ext cx="2025650" cy="176213"/>
          </a:xfrm>
        </p:spPr>
        <p:txBody>
          <a:bodyPr/>
          <a:lstStyle>
            <a:lvl1pPr>
              <a:defRPr sz="1200">
                <a:solidFill>
                  <a:srgbClr val="928B81"/>
                </a:solidFill>
              </a:defRPr>
            </a:lvl1pPr>
          </a:lstStyle>
          <a:p>
            <a:pPr fontAlgn="base">
              <a:spcBef>
                <a:spcPct val="0"/>
              </a:spcBef>
              <a:spcAft>
                <a:spcPct val="0"/>
              </a:spcAft>
              <a:defRPr/>
            </a:pPr>
            <a:endParaRPr lang="en-US" dirty="0"/>
          </a:p>
        </p:txBody>
      </p:sp>
    </p:spTree>
    <p:extLst>
      <p:ext uri="{BB962C8B-B14F-4D97-AF65-F5344CB8AC3E}">
        <p14:creationId xmlns:p14="http://schemas.microsoft.com/office/powerpoint/2010/main" val="3061456960"/>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423113429"/>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fi-FI" smtClean="0"/>
              <a:t>Muokkaa perustyyl. napsautt.</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87961836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533400" y="1219200"/>
            <a:ext cx="3962400" cy="4635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Content Placeholder 3"/>
          <p:cNvSpPr>
            <a:spLocks noGrp="1"/>
          </p:cNvSpPr>
          <p:nvPr>
            <p:ph sz="half" idx="2"/>
          </p:nvPr>
        </p:nvSpPr>
        <p:spPr>
          <a:xfrm>
            <a:off x="4648200" y="1219200"/>
            <a:ext cx="3962400" cy="4635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4"/>
          <p:cNvSpPr>
            <a:spLocks noGrp="1" noChangeArrowheads="1"/>
          </p:cNvSpPr>
          <p:nvPr>
            <p:ph type="sldNum" sz="quarter" idx="12"/>
          </p:nvPr>
        </p:nvSpPr>
        <p:spPr>
          <a:ln/>
        </p:spPr>
        <p:txBody>
          <a:bodyPr/>
          <a:lstStyle>
            <a:lvl1pPr>
              <a:defRPr/>
            </a:lvl1pPr>
          </a:lstStyle>
          <a:p>
            <a:pPr>
              <a:defRPr/>
            </a:pPr>
            <a:fld id="{FD5FF49E-6434-4BE8-9D34-726B097A2F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37907683"/>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571500" y="1582738"/>
            <a:ext cx="3916363"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Content Placeholder 3"/>
          <p:cNvSpPr>
            <a:spLocks noGrp="1"/>
          </p:cNvSpPr>
          <p:nvPr>
            <p:ph sz="half" idx="2"/>
          </p:nvPr>
        </p:nvSpPr>
        <p:spPr>
          <a:xfrm>
            <a:off x="4640263" y="1582738"/>
            <a:ext cx="3916362"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37104380"/>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fi-FI" smtClean="0"/>
              <a:t>Muokkaa perustyyl. napsautt.</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286208107"/>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944772243"/>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102895699"/>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3899875858"/>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i-FI" noProof="0" smtClean="0"/>
              <a:t>Lisää kuva napsauttamalla kuvaketta</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295444466"/>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3489436423"/>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1138" y="488950"/>
            <a:ext cx="1995487" cy="5229225"/>
          </a:xfrm>
        </p:spPr>
        <p:txBody>
          <a:bodyPr vert="eaVert"/>
          <a:lstStyle/>
          <a:p>
            <a:r>
              <a:rPr lang="fi-FI" smtClean="0"/>
              <a:t>Muokkaa perustyyl. napsautt.</a:t>
            </a:r>
            <a:endParaRPr lang="en-US"/>
          </a:p>
        </p:txBody>
      </p:sp>
      <p:sp>
        <p:nvSpPr>
          <p:cNvPr id="3" name="Vertical Text Placeholder 2"/>
          <p:cNvSpPr>
            <a:spLocks noGrp="1"/>
          </p:cNvSpPr>
          <p:nvPr>
            <p:ph type="body" orient="vert" idx="1"/>
          </p:nvPr>
        </p:nvSpPr>
        <p:spPr>
          <a:xfrm>
            <a:off x="571500" y="488950"/>
            <a:ext cx="5837238" cy="52292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726177588"/>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pic>
        <p:nvPicPr>
          <p:cNvPr id="4" name="Picture 15" descr="Aalto_FI_Perustiet_21_RGB_1"/>
          <p:cNvPicPr>
            <a:picLocks noChangeAspect="1" noChangeArrowheads="1"/>
          </p:cNvPicPr>
          <p:nvPr/>
        </p:nvPicPr>
        <p:blipFill>
          <a:blip r:embed="rId2">
            <a:extLst>
              <a:ext uri="{28A0092B-C50C-407E-A947-70E740481C1C}">
                <a14:useLocalDpi xmlns:a14="http://schemas.microsoft.com/office/drawing/2010/main" val="0"/>
              </a:ext>
            </a:extLst>
          </a:blip>
          <a:srcRect t="2556"/>
          <a:stretch>
            <a:fillRect/>
          </a:stretch>
        </p:blipFill>
        <p:spPr bwMode="auto">
          <a:xfrm>
            <a:off x="7938" y="0"/>
            <a:ext cx="1857375" cy="193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7"/>
          <p:cNvSpPr>
            <a:spLocks noChangeArrowheads="1"/>
          </p:cNvSpPr>
          <p:nvPr/>
        </p:nvSpPr>
        <p:spPr bwMode="auto">
          <a:xfrm>
            <a:off x="406400" y="1712913"/>
            <a:ext cx="8324850" cy="391953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51725" y="6143625"/>
            <a:ext cx="11557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571500" y="1770063"/>
            <a:ext cx="7769225" cy="1331912"/>
          </a:xfrm>
        </p:spPr>
        <p:txBody>
          <a:bodyPr/>
          <a:lstStyle>
            <a:lvl1pPr>
              <a:defRPr sz="4000">
                <a:solidFill>
                  <a:schemeClr val="bg1"/>
                </a:solidFill>
              </a:defRPr>
            </a:lvl1pPr>
          </a:lstStyle>
          <a:p>
            <a:r>
              <a:rPr lang="fi-FI" smtClean="0"/>
              <a:t>Muokkaa perustyyl. napsautt.</a:t>
            </a:r>
            <a:endParaRPr lang="fi-FI"/>
          </a:p>
        </p:txBody>
      </p:sp>
      <p:sp>
        <p:nvSpPr>
          <p:cNvPr id="3075" name="Rectangle 3"/>
          <p:cNvSpPr>
            <a:spLocks noGrp="1" noChangeArrowheads="1"/>
          </p:cNvSpPr>
          <p:nvPr>
            <p:ph type="subTitle" idx="1"/>
          </p:nvPr>
        </p:nvSpPr>
        <p:spPr>
          <a:xfrm>
            <a:off x="571500" y="3141663"/>
            <a:ext cx="6283325" cy="2339975"/>
          </a:xfrm>
        </p:spPr>
        <p:txBody>
          <a:bodyPr/>
          <a:lstStyle>
            <a:lvl1pPr marL="0" indent="0">
              <a:buFontTx/>
              <a:buNone/>
              <a:defRPr>
                <a:solidFill>
                  <a:schemeClr val="bg1"/>
                </a:solidFill>
                <a:latin typeface="Georgia" pitchFamily="18" charset="0"/>
              </a:defRPr>
            </a:lvl1pPr>
          </a:lstStyle>
          <a:p>
            <a:r>
              <a:rPr lang="fi-FI" smtClean="0"/>
              <a:t>Muokkaa alaotsikon perustyyliä napsautt.</a:t>
            </a:r>
            <a:endParaRPr lang="fi-FI"/>
          </a:p>
        </p:txBody>
      </p:sp>
      <p:sp>
        <p:nvSpPr>
          <p:cNvPr id="7" name="Rectangle 4"/>
          <p:cNvSpPr>
            <a:spLocks noGrp="1" noChangeArrowheads="1"/>
          </p:cNvSpPr>
          <p:nvPr>
            <p:ph type="dt" sz="half" idx="10"/>
          </p:nvPr>
        </p:nvSpPr>
        <p:spPr>
          <a:xfrm>
            <a:off x="2860675" y="5959475"/>
            <a:ext cx="2025650" cy="176213"/>
          </a:xfrm>
        </p:spPr>
        <p:txBody>
          <a:bodyPr/>
          <a:lstStyle>
            <a:lvl1pPr>
              <a:defRPr sz="1200">
                <a:solidFill>
                  <a:srgbClr val="928B81"/>
                </a:solidFill>
              </a:defRPr>
            </a:lvl1pPr>
          </a:lstStyle>
          <a:p>
            <a:pPr fontAlgn="base">
              <a:spcBef>
                <a:spcPct val="0"/>
              </a:spcBef>
              <a:spcAft>
                <a:spcPct val="0"/>
              </a:spcAft>
              <a:defRPr/>
            </a:pPr>
            <a:endParaRPr lang="en-US" dirty="0"/>
          </a:p>
        </p:txBody>
      </p:sp>
      <p:pic>
        <p:nvPicPr>
          <p:cNvPr id="8" name="Picture 27" descr="E:\salogoen.gif"/>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451725" y="6092825"/>
            <a:ext cx="1179513"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927494"/>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367179203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fi-FI"/>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7"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4"/>
          <p:cNvSpPr>
            <a:spLocks noGrp="1" noChangeArrowheads="1"/>
          </p:cNvSpPr>
          <p:nvPr>
            <p:ph type="sldNum" sz="quarter" idx="12"/>
          </p:nvPr>
        </p:nvSpPr>
        <p:spPr>
          <a:ln/>
        </p:spPr>
        <p:txBody>
          <a:bodyPr/>
          <a:lstStyle>
            <a:lvl1pPr>
              <a:defRPr/>
            </a:lvl1pPr>
          </a:lstStyle>
          <a:p>
            <a:pPr>
              <a:defRPr/>
            </a:pPr>
            <a:fld id="{C9BAD386-BD37-4A94-B5F8-DA6DC82D64C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8678636"/>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fi-FI" smtClean="0"/>
              <a:t>Muokkaa perustyyl. napsautt.</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639101137"/>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571500" y="1582738"/>
            <a:ext cx="3916363"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Content Placeholder 3"/>
          <p:cNvSpPr>
            <a:spLocks noGrp="1"/>
          </p:cNvSpPr>
          <p:nvPr>
            <p:ph sz="half" idx="2"/>
          </p:nvPr>
        </p:nvSpPr>
        <p:spPr>
          <a:xfrm>
            <a:off x="4640263" y="1582738"/>
            <a:ext cx="3916362"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790754708"/>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fi-FI" smtClean="0"/>
              <a:t>Muokkaa perustyyl. napsautt.</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2783329163"/>
      </p:ext>
    </p:extLst>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239889798"/>
      </p:ext>
    </p:extLst>
  </p:cSld>
  <p:clrMapOvr>
    <a:masterClrMapping/>
  </p:clrMapOvr>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2854722242"/>
      </p:ext>
    </p:extLst>
  </p:cSld>
  <p:clrMapOvr>
    <a:masterClrMapping/>
  </p:clrMapOvr>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2801064277"/>
      </p:ext>
    </p:extLst>
  </p:cSld>
  <p:clrMapOvr>
    <a:masterClrMapping/>
  </p:clrMapOvr>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i-FI" noProof="0" smtClean="0"/>
              <a:t>Lisää kuva napsauttamalla kuvaketta</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2254599649"/>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982421663"/>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1138" y="488950"/>
            <a:ext cx="1995487" cy="5229225"/>
          </a:xfrm>
        </p:spPr>
        <p:txBody>
          <a:bodyPr vert="eaVert"/>
          <a:lstStyle/>
          <a:p>
            <a:r>
              <a:rPr lang="fi-FI" smtClean="0"/>
              <a:t>Muokkaa perustyyl. napsautt.</a:t>
            </a:r>
            <a:endParaRPr lang="en-US"/>
          </a:p>
        </p:txBody>
      </p:sp>
      <p:sp>
        <p:nvSpPr>
          <p:cNvPr id="3" name="Vertical Text Placeholder 2"/>
          <p:cNvSpPr>
            <a:spLocks noGrp="1"/>
          </p:cNvSpPr>
          <p:nvPr>
            <p:ph type="body" orient="vert" idx="1"/>
          </p:nvPr>
        </p:nvSpPr>
        <p:spPr>
          <a:xfrm>
            <a:off x="571500" y="488950"/>
            <a:ext cx="5837238" cy="52292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2213432253"/>
      </p:ext>
    </p:extLst>
  </p:cSld>
  <p:clrMapOvr>
    <a:masterClrMapping/>
  </p:clrMapOvr>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pic>
        <p:nvPicPr>
          <p:cNvPr id="4" name="Picture 15" descr="Aalto_FI_Perustiet_21_RGB_1"/>
          <p:cNvPicPr>
            <a:picLocks noChangeAspect="1" noChangeArrowheads="1"/>
          </p:cNvPicPr>
          <p:nvPr/>
        </p:nvPicPr>
        <p:blipFill>
          <a:blip r:embed="rId2">
            <a:extLst>
              <a:ext uri="{28A0092B-C50C-407E-A947-70E740481C1C}">
                <a14:useLocalDpi xmlns:a14="http://schemas.microsoft.com/office/drawing/2010/main" val="0"/>
              </a:ext>
            </a:extLst>
          </a:blip>
          <a:srcRect t="2556"/>
          <a:stretch>
            <a:fillRect/>
          </a:stretch>
        </p:blipFill>
        <p:spPr bwMode="auto">
          <a:xfrm>
            <a:off x="7938" y="0"/>
            <a:ext cx="1857375" cy="193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7"/>
          <p:cNvSpPr>
            <a:spLocks noChangeArrowheads="1"/>
          </p:cNvSpPr>
          <p:nvPr/>
        </p:nvSpPr>
        <p:spPr bwMode="auto">
          <a:xfrm>
            <a:off x="406400" y="1712913"/>
            <a:ext cx="8324850" cy="391953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51725" y="6143625"/>
            <a:ext cx="11557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571500" y="1770063"/>
            <a:ext cx="7769225" cy="1331912"/>
          </a:xfrm>
        </p:spPr>
        <p:txBody>
          <a:bodyPr/>
          <a:lstStyle>
            <a:lvl1pPr>
              <a:defRPr sz="4000">
                <a:solidFill>
                  <a:schemeClr val="bg1"/>
                </a:solidFill>
              </a:defRPr>
            </a:lvl1pPr>
          </a:lstStyle>
          <a:p>
            <a:r>
              <a:rPr lang="fi-FI" smtClean="0"/>
              <a:t>Muokkaa perustyyl. napsautt.</a:t>
            </a:r>
            <a:endParaRPr lang="fi-FI"/>
          </a:p>
        </p:txBody>
      </p:sp>
      <p:sp>
        <p:nvSpPr>
          <p:cNvPr id="3075" name="Rectangle 3"/>
          <p:cNvSpPr>
            <a:spLocks noGrp="1" noChangeArrowheads="1"/>
          </p:cNvSpPr>
          <p:nvPr>
            <p:ph type="subTitle" idx="1"/>
          </p:nvPr>
        </p:nvSpPr>
        <p:spPr>
          <a:xfrm>
            <a:off x="571500" y="3141663"/>
            <a:ext cx="6283325" cy="2339975"/>
          </a:xfrm>
        </p:spPr>
        <p:txBody>
          <a:bodyPr/>
          <a:lstStyle>
            <a:lvl1pPr marL="0" indent="0">
              <a:buFontTx/>
              <a:buNone/>
              <a:defRPr>
                <a:solidFill>
                  <a:schemeClr val="bg1"/>
                </a:solidFill>
                <a:latin typeface="Georgia" pitchFamily="18" charset="0"/>
              </a:defRPr>
            </a:lvl1pPr>
          </a:lstStyle>
          <a:p>
            <a:r>
              <a:rPr lang="fi-FI" smtClean="0"/>
              <a:t>Muokkaa alaotsikon perustyyliä napsautt.</a:t>
            </a:r>
            <a:endParaRPr lang="fi-FI"/>
          </a:p>
        </p:txBody>
      </p:sp>
      <p:sp>
        <p:nvSpPr>
          <p:cNvPr id="7" name="Rectangle 4"/>
          <p:cNvSpPr>
            <a:spLocks noGrp="1" noChangeArrowheads="1"/>
          </p:cNvSpPr>
          <p:nvPr>
            <p:ph type="dt" sz="half" idx="10"/>
          </p:nvPr>
        </p:nvSpPr>
        <p:spPr>
          <a:xfrm>
            <a:off x="2860675" y="5959475"/>
            <a:ext cx="2025650" cy="176213"/>
          </a:xfrm>
        </p:spPr>
        <p:txBody>
          <a:bodyPr/>
          <a:lstStyle>
            <a:lvl1pPr>
              <a:defRPr sz="1200">
                <a:solidFill>
                  <a:srgbClr val="928B81"/>
                </a:solidFill>
              </a:defRPr>
            </a:lvl1pPr>
          </a:lstStyle>
          <a:p>
            <a:pPr fontAlgn="base">
              <a:spcBef>
                <a:spcPct val="0"/>
              </a:spcBef>
              <a:spcAft>
                <a:spcPct val="0"/>
              </a:spcAft>
              <a:defRPr/>
            </a:pPr>
            <a:endParaRPr lang="en-US" dirty="0"/>
          </a:p>
        </p:txBody>
      </p:sp>
    </p:spTree>
    <p:extLst>
      <p:ext uri="{BB962C8B-B14F-4D97-AF65-F5344CB8AC3E}">
        <p14:creationId xmlns:p14="http://schemas.microsoft.com/office/powerpoint/2010/main" val="315445076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4"/>
          <p:cNvSpPr>
            <a:spLocks noGrp="1" noChangeArrowheads="1"/>
          </p:cNvSpPr>
          <p:nvPr>
            <p:ph type="sldNum" sz="quarter" idx="12"/>
          </p:nvPr>
        </p:nvSpPr>
        <p:spPr>
          <a:ln/>
        </p:spPr>
        <p:txBody>
          <a:bodyPr/>
          <a:lstStyle>
            <a:lvl1pPr>
              <a:defRPr/>
            </a:lvl1pPr>
          </a:lstStyle>
          <a:p>
            <a:pPr>
              <a:defRPr/>
            </a:pPr>
            <a:fld id="{4A0B9B4B-EF97-422D-AA3A-584365F724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22400435"/>
      </p:ext>
    </p:extLst>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3435653357"/>
      </p:ext>
    </p:extLst>
  </p:cSld>
  <p:clrMapOvr>
    <a:masterClrMapping/>
  </p:clrMapOvr>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fi-FI" smtClean="0"/>
              <a:t>Muokkaa perustyyl. napsautt.</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340060519"/>
      </p:ext>
    </p:extLst>
  </p:cSld>
  <p:clrMapOvr>
    <a:masterClrMapping/>
  </p:clrMapOvr>
  <p:timing>
    <p:tnLst>
      <p:par>
        <p:cT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571500" y="1582738"/>
            <a:ext cx="3916363"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Content Placeholder 3"/>
          <p:cNvSpPr>
            <a:spLocks noGrp="1"/>
          </p:cNvSpPr>
          <p:nvPr>
            <p:ph sz="half" idx="2"/>
          </p:nvPr>
        </p:nvSpPr>
        <p:spPr>
          <a:xfrm>
            <a:off x="4640263" y="1582738"/>
            <a:ext cx="3916362"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999014865"/>
      </p:ext>
    </p:extLst>
  </p:cSld>
  <p:clrMapOvr>
    <a:masterClrMapping/>
  </p:clrMapOvr>
  <p:timing>
    <p:tnLst>
      <p:par>
        <p:cT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fi-FI" smtClean="0"/>
              <a:t>Muokkaa perustyyl. napsautt.</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4190618397"/>
      </p:ext>
    </p:extLst>
  </p:cSld>
  <p:clrMapOvr>
    <a:masterClrMapping/>
  </p:clrMapOvr>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3851465989"/>
      </p:ext>
    </p:extLst>
  </p:cSld>
  <p:clrMapOvr>
    <a:masterClrMapping/>
  </p:clrMapOvr>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709647321"/>
      </p:ext>
    </p:extLst>
  </p:cSld>
  <p:clrMapOvr>
    <a:masterClrMapping/>
  </p:clrMapOvr>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522109716"/>
      </p:ext>
    </p:extLst>
  </p:cSld>
  <p:clrMapOvr>
    <a:masterClrMapping/>
  </p:clrMapOvr>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i-FI" noProof="0" smtClean="0"/>
              <a:t>Lisää kuva napsauttamalla kuvaketta</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2117053144"/>
      </p:ext>
    </p:extLst>
  </p:cSld>
  <p:clrMapOvr>
    <a:masterClrMapping/>
  </p:clrMapOvr>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3771042458"/>
      </p:ext>
    </p:extLst>
  </p:cSld>
  <p:clrMapOvr>
    <a:masterClrMapping/>
  </p:clrMapOvr>
  <p:timing>
    <p:tnLst>
      <p:par>
        <p:cT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1138" y="488950"/>
            <a:ext cx="1995487" cy="5229225"/>
          </a:xfrm>
        </p:spPr>
        <p:txBody>
          <a:bodyPr vert="eaVert"/>
          <a:lstStyle/>
          <a:p>
            <a:r>
              <a:rPr lang="fi-FI" smtClean="0"/>
              <a:t>Muokkaa perustyyl. napsautt.</a:t>
            </a:r>
            <a:endParaRPr lang="en-US"/>
          </a:p>
        </p:txBody>
      </p:sp>
      <p:sp>
        <p:nvSpPr>
          <p:cNvPr id="3" name="Vertical Text Placeholder 2"/>
          <p:cNvSpPr>
            <a:spLocks noGrp="1"/>
          </p:cNvSpPr>
          <p:nvPr>
            <p:ph type="body" orient="vert" idx="1"/>
          </p:nvPr>
        </p:nvSpPr>
        <p:spPr>
          <a:xfrm>
            <a:off x="571500" y="488950"/>
            <a:ext cx="5837238" cy="52292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58182921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4"/>
          <p:cNvSpPr>
            <a:spLocks noGrp="1" noChangeArrowheads="1"/>
          </p:cNvSpPr>
          <p:nvPr>
            <p:ph type="sldNum" sz="quarter" idx="12"/>
          </p:nvPr>
        </p:nvSpPr>
        <p:spPr>
          <a:ln/>
        </p:spPr>
        <p:txBody>
          <a:bodyPr/>
          <a:lstStyle>
            <a:lvl1pPr>
              <a:defRPr/>
            </a:lvl1pPr>
          </a:lstStyle>
          <a:p>
            <a:pPr>
              <a:defRPr/>
            </a:pPr>
            <a:fld id="{DBD27E53-1C2D-413A-8E3C-62114497724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22278642"/>
      </p:ext>
    </p:extLst>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pic>
        <p:nvPicPr>
          <p:cNvPr id="8" name="Picture 23" descr="Aalto_EN_Science_21_RGB_3"/>
          <p:cNvPicPr>
            <a:picLocks noChangeAspect="1" noChangeArrowheads="1"/>
          </p:cNvPicPr>
          <p:nvPr userDrawn="1"/>
        </p:nvPicPr>
        <p:blipFill>
          <a:blip r:embed="rId2">
            <a:extLst>
              <a:ext uri="{28A0092B-C50C-407E-A947-70E740481C1C}">
                <a14:useLocalDpi xmlns:a14="http://schemas.microsoft.com/office/drawing/2010/main" val="0"/>
              </a:ext>
            </a:extLst>
          </a:blip>
          <a:srcRect t="3488"/>
          <a:stretch>
            <a:fillRect/>
          </a:stretch>
        </p:blipFill>
        <p:spPr bwMode="auto">
          <a:xfrm>
            <a:off x="0" y="15875"/>
            <a:ext cx="2051050"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7"/>
          <p:cNvSpPr>
            <a:spLocks noChangeArrowheads="1"/>
          </p:cNvSpPr>
          <p:nvPr/>
        </p:nvSpPr>
        <p:spPr bwMode="auto">
          <a:xfrm>
            <a:off x="406400" y="1712913"/>
            <a:ext cx="8324850" cy="391953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074" name="Rectangle 2"/>
          <p:cNvSpPr>
            <a:spLocks noGrp="1" noChangeArrowheads="1"/>
          </p:cNvSpPr>
          <p:nvPr>
            <p:ph type="ctrTitle"/>
          </p:nvPr>
        </p:nvSpPr>
        <p:spPr>
          <a:xfrm>
            <a:off x="571500" y="1770063"/>
            <a:ext cx="7769225" cy="1331912"/>
          </a:xfrm>
        </p:spPr>
        <p:txBody>
          <a:bodyPr/>
          <a:lstStyle>
            <a:lvl1pPr>
              <a:defRPr sz="4000">
                <a:solidFill>
                  <a:schemeClr val="bg1"/>
                </a:solidFill>
              </a:defRPr>
            </a:lvl1pPr>
          </a:lstStyle>
          <a:p>
            <a:r>
              <a:rPr lang="fi-FI" smtClean="0"/>
              <a:t>Muokkaa perustyyl. napsautt.</a:t>
            </a:r>
            <a:endParaRPr lang="fi-FI"/>
          </a:p>
        </p:txBody>
      </p:sp>
      <p:sp>
        <p:nvSpPr>
          <p:cNvPr id="3075" name="Rectangle 3"/>
          <p:cNvSpPr>
            <a:spLocks noGrp="1" noChangeArrowheads="1"/>
          </p:cNvSpPr>
          <p:nvPr>
            <p:ph type="subTitle" idx="1"/>
          </p:nvPr>
        </p:nvSpPr>
        <p:spPr>
          <a:xfrm>
            <a:off x="571500" y="3141663"/>
            <a:ext cx="6283325" cy="2339975"/>
          </a:xfrm>
        </p:spPr>
        <p:txBody>
          <a:bodyPr/>
          <a:lstStyle>
            <a:lvl1pPr marL="0" indent="0">
              <a:buFontTx/>
              <a:buNone/>
              <a:defRPr>
                <a:solidFill>
                  <a:schemeClr val="bg1"/>
                </a:solidFill>
                <a:latin typeface="Georgia" pitchFamily="18" charset="0"/>
              </a:defRPr>
            </a:lvl1pPr>
          </a:lstStyle>
          <a:p>
            <a:r>
              <a:rPr lang="fi-FI" smtClean="0"/>
              <a:t>Muokkaa alaotsikon perustyyliä napsautt.</a:t>
            </a:r>
            <a:endParaRPr lang="fi-FI"/>
          </a:p>
        </p:txBody>
      </p:sp>
      <p:sp>
        <p:nvSpPr>
          <p:cNvPr id="7" name="Rectangle 4"/>
          <p:cNvSpPr>
            <a:spLocks noGrp="1" noChangeArrowheads="1"/>
          </p:cNvSpPr>
          <p:nvPr>
            <p:ph type="dt" sz="half" idx="10"/>
          </p:nvPr>
        </p:nvSpPr>
        <p:spPr>
          <a:xfrm>
            <a:off x="2860675" y="5959475"/>
            <a:ext cx="2025650" cy="176213"/>
          </a:xfrm>
        </p:spPr>
        <p:txBody>
          <a:bodyPr/>
          <a:lstStyle>
            <a:lvl1pPr>
              <a:defRPr sz="1200">
                <a:solidFill>
                  <a:srgbClr val="928B81"/>
                </a:solidFill>
              </a:defRPr>
            </a:lvl1pPr>
          </a:lstStyle>
          <a:p>
            <a:pPr fontAlgn="base">
              <a:spcBef>
                <a:spcPct val="0"/>
              </a:spcBef>
              <a:spcAft>
                <a:spcPct val="0"/>
              </a:spcAft>
              <a:defRPr/>
            </a:pPr>
            <a:endParaRPr lang="en-US" dirty="0"/>
          </a:p>
        </p:txBody>
      </p:sp>
      <p:pic>
        <p:nvPicPr>
          <p:cNvPr id="10" name="Picture 27" descr="E:\salogoen.gi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451725" y="6092825"/>
            <a:ext cx="1179513"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5752322"/>
      </p:ext>
    </p:extLst>
  </p:cSld>
  <p:clrMapOvr>
    <a:masterClrMapping/>
  </p:clrMapOvr>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2865128886"/>
      </p:ext>
    </p:extLst>
  </p:cSld>
  <p:clrMapOvr>
    <a:masterClrMapping/>
  </p:clrMapOvr>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fi-FI" smtClean="0"/>
              <a:t>Muokkaa perustyyl. napsautt.</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2844198240"/>
      </p:ext>
    </p:extLst>
  </p:cSld>
  <p:clrMapOvr>
    <a:masterClrMapping/>
  </p:clrMapOvr>
  <p:timing>
    <p:tnLst>
      <p:par>
        <p:cTn id="1" dur="indefinite" restart="never" nodeType="tmRoot"/>
      </p:par>
    </p:tn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571500" y="1582738"/>
            <a:ext cx="3916363"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Content Placeholder 3"/>
          <p:cNvSpPr>
            <a:spLocks noGrp="1"/>
          </p:cNvSpPr>
          <p:nvPr>
            <p:ph sz="half" idx="2"/>
          </p:nvPr>
        </p:nvSpPr>
        <p:spPr>
          <a:xfrm>
            <a:off x="4640263" y="1582738"/>
            <a:ext cx="3916362"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360488170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fi-FI" smtClean="0"/>
              <a:t>Muokkaa perustyyl. napsautt.</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95071092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426968741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3642483705"/>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17838925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i-FI" noProof="0" smtClean="0"/>
              <a:t>Lisää kuva napsauttamalla kuvaketta</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4052431448"/>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480505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i-FI"/>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4"/>
          <p:cNvSpPr>
            <a:spLocks noGrp="1" noChangeArrowheads="1"/>
          </p:cNvSpPr>
          <p:nvPr>
            <p:ph type="sldNum" sz="quarter" idx="12"/>
          </p:nvPr>
        </p:nvSpPr>
        <p:spPr>
          <a:ln/>
        </p:spPr>
        <p:txBody>
          <a:bodyPr/>
          <a:lstStyle>
            <a:lvl1pPr>
              <a:defRPr/>
            </a:lvl1pPr>
          </a:lstStyle>
          <a:p>
            <a:pPr>
              <a:defRPr/>
            </a:pPr>
            <a:fld id="{32EE596D-EE0B-4A26-90E8-D7036FF2D7C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6097882"/>
      </p:ext>
    </p:extLst>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1138" y="488950"/>
            <a:ext cx="1995487" cy="5229225"/>
          </a:xfrm>
        </p:spPr>
        <p:txBody>
          <a:bodyPr vert="eaVert"/>
          <a:lstStyle/>
          <a:p>
            <a:r>
              <a:rPr lang="fi-FI" smtClean="0"/>
              <a:t>Muokkaa perustyyl. napsautt.</a:t>
            </a:r>
            <a:endParaRPr lang="en-US"/>
          </a:p>
        </p:txBody>
      </p:sp>
      <p:sp>
        <p:nvSpPr>
          <p:cNvPr id="3" name="Vertical Text Placeholder 2"/>
          <p:cNvSpPr>
            <a:spLocks noGrp="1"/>
          </p:cNvSpPr>
          <p:nvPr>
            <p:ph type="body" orient="vert" idx="1"/>
          </p:nvPr>
        </p:nvSpPr>
        <p:spPr>
          <a:xfrm>
            <a:off x="571500" y="488950"/>
            <a:ext cx="5837238" cy="52292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344289032"/>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pic>
        <p:nvPicPr>
          <p:cNvPr id="4" name="Picture 15" descr="Aalto_FI_Perustiet_21_RGB_1"/>
          <p:cNvPicPr>
            <a:picLocks noChangeAspect="1" noChangeArrowheads="1"/>
          </p:cNvPicPr>
          <p:nvPr/>
        </p:nvPicPr>
        <p:blipFill>
          <a:blip r:embed="rId2">
            <a:extLst>
              <a:ext uri="{28A0092B-C50C-407E-A947-70E740481C1C}">
                <a14:useLocalDpi xmlns:a14="http://schemas.microsoft.com/office/drawing/2010/main" val="0"/>
              </a:ext>
            </a:extLst>
          </a:blip>
          <a:srcRect t="2556"/>
          <a:stretch>
            <a:fillRect/>
          </a:stretch>
        </p:blipFill>
        <p:spPr bwMode="auto">
          <a:xfrm>
            <a:off x="7938" y="0"/>
            <a:ext cx="1857375" cy="193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7"/>
          <p:cNvSpPr>
            <a:spLocks noChangeArrowheads="1"/>
          </p:cNvSpPr>
          <p:nvPr/>
        </p:nvSpPr>
        <p:spPr bwMode="auto">
          <a:xfrm>
            <a:off x="406400" y="1712913"/>
            <a:ext cx="8324850" cy="391953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51725" y="6143625"/>
            <a:ext cx="11557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571500" y="1770063"/>
            <a:ext cx="7769225" cy="1331912"/>
          </a:xfrm>
        </p:spPr>
        <p:txBody>
          <a:bodyPr/>
          <a:lstStyle>
            <a:lvl1pPr>
              <a:defRPr sz="4000">
                <a:solidFill>
                  <a:schemeClr val="bg1"/>
                </a:solidFill>
              </a:defRPr>
            </a:lvl1pPr>
          </a:lstStyle>
          <a:p>
            <a:r>
              <a:rPr lang="fi-FI" smtClean="0"/>
              <a:t>Muokkaa perustyyl. napsautt.</a:t>
            </a:r>
            <a:endParaRPr lang="fi-FI"/>
          </a:p>
        </p:txBody>
      </p:sp>
      <p:sp>
        <p:nvSpPr>
          <p:cNvPr id="3075" name="Rectangle 3"/>
          <p:cNvSpPr>
            <a:spLocks noGrp="1" noChangeArrowheads="1"/>
          </p:cNvSpPr>
          <p:nvPr>
            <p:ph type="subTitle" idx="1"/>
          </p:nvPr>
        </p:nvSpPr>
        <p:spPr>
          <a:xfrm>
            <a:off x="571500" y="3141663"/>
            <a:ext cx="6283325" cy="2339975"/>
          </a:xfrm>
        </p:spPr>
        <p:txBody>
          <a:bodyPr/>
          <a:lstStyle>
            <a:lvl1pPr marL="0" indent="0">
              <a:buFontTx/>
              <a:buNone/>
              <a:defRPr>
                <a:solidFill>
                  <a:schemeClr val="bg1"/>
                </a:solidFill>
                <a:latin typeface="Georgia" pitchFamily="18" charset="0"/>
              </a:defRPr>
            </a:lvl1pPr>
          </a:lstStyle>
          <a:p>
            <a:r>
              <a:rPr lang="fi-FI" smtClean="0"/>
              <a:t>Muokkaa alaotsikon perustyyliä napsautt.</a:t>
            </a:r>
            <a:endParaRPr lang="fi-FI"/>
          </a:p>
        </p:txBody>
      </p:sp>
      <p:sp>
        <p:nvSpPr>
          <p:cNvPr id="7" name="Rectangle 4"/>
          <p:cNvSpPr>
            <a:spLocks noGrp="1" noChangeArrowheads="1"/>
          </p:cNvSpPr>
          <p:nvPr>
            <p:ph type="dt" sz="half" idx="10"/>
          </p:nvPr>
        </p:nvSpPr>
        <p:spPr>
          <a:xfrm>
            <a:off x="2860675" y="5959475"/>
            <a:ext cx="2025650" cy="176213"/>
          </a:xfrm>
        </p:spPr>
        <p:txBody>
          <a:bodyPr/>
          <a:lstStyle>
            <a:lvl1pPr>
              <a:defRPr sz="1200">
                <a:solidFill>
                  <a:srgbClr val="928B81"/>
                </a:solidFill>
              </a:defRPr>
            </a:lvl1pPr>
          </a:lstStyle>
          <a:p>
            <a:pPr fontAlgn="base">
              <a:spcBef>
                <a:spcPct val="0"/>
              </a:spcBef>
              <a:spcAft>
                <a:spcPct val="0"/>
              </a:spcAft>
              <a:defRPr/>
            </a:pPr>
            <a:endParaRPr lang="en-US" dirty="0"/>
          </a:p>
        </p:txBody>
      </p:sp>
    </p:spTree>
    <p:extLst>
      <p:ext uri="{BB962C8B-B14F-4D97-AF65-F5344CB8AC3E}">
        <p14:creationId xmlns:p14="http://schemas.microsoft.com/office/powerpoint/2010/main" val="48939307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80584528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fi-FI" smtClean="0"/>
              <a:t>Muokkaa perustyyl. napsautt.</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9742283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571500" y="1582738"/>
            <a:ext cx="3916363"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Content Placeholder 3"/>
          <p:cNvSpPr>
            <a:spLocks noGrp="1"/>
          </p:cNvSpPr>
          <p:nvPr>
            <p:ph sz="half" idx="2"/>
          </p:nvPr>
        </p:nvSpPr>
        <p:spPr>
          <a:xfrm>
            <a:off x="4640263" y="1582738"/>
            <a:ext cx="3916362"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3714199865"/>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fi-FI" smtClean="0"/>
              <a:t>Muokkaa perustyyl. napsautt.</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3477332531"/>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159186452"/>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3615730897"/>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4055694076"/>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i-FI" noProof="0" smtClean="0"/>
              <a:t>Lisää kuva napsauttamalla kuvaketta</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670238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i-FI"/>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3"/>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4"/>
          <p:cNvSpPr>
            <a:spLocks noGrp="1" noChangeArrowheads="1"/>
          </p:cNvSpPr>
          <p:nvPr>
            <p:ph type="sldNum" sz="quarter" idx="12"/>
          </p:nvPr>
        </p:nvSpPr>
        <p:spPr>
          <a:ln/>
        </p:spPr>
        <p:txBody>
          <a:bodyPr/>
          <a:lstStyle>
            <a:lvl1pPr>
              <a:defRPr/>
            </a:lvl1pPr>
          </a:lstStyle>
          <a:p>
            <a:pPr>
              <a:defRPr/>
            </a:pPr>
            <a:fld id="{7FC34D0E-B82F-442B-8DE8-34289B1121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78458839"/>
      </p:ext>
    </p:extLst>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2569437626"/>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1138" y="488950"/>
            <a:ext cx="1995487" cy="5229225"/>
          </a:xfrm>
        </p:spPr>
        <p:txBody>
          <a:bodyPr vert="eaVert"/>
          <a:lstStyle/>
          <a:p>
            <a:r>
              <a:rPr lang="fi-FI" smtClean="0"/>
              <a:t>Muokkaa perustyyl. napsautt.</a:t>
            </a:r>
            <a:endParaRPr lang="en-US"/>
          </a:p>
        </p:txBody>
      </p:sp>
      <p:sp>
        <p:nvSpPr>
          <p:cNvPr id="3" name="Vertical Text Placeholder 2"/>
          <p:cNvSpPr>
            <a:spLocks noGrp="1"/>
          </p:cNvSpPr>
          <p:nvPr>
            <p:ph type="body" orient="vert" idx="1"/>
          </p:nvPr>
        </p:nvSpPr>
        <p:spPr>
          <a:xfrm>
            <a:off x="571500" y="488950"/>
            <a:ext cx="5837238" cy="52292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53644022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pic>
        <p:nvPicPr>
          <p:cNvPr id="4" name="Picture 15" descr="Aalto_FI_Perustiet_21_RGB_1"/>
          <p:cNvPicPr>
            <a:picLocks noChangeAspect="1" noChangeArrowheads="1"/>
          </p:cNvPicPr>
          <p:nvPr/>
        </p:nvPicPr>
        <p:blipFill>
          <a:blip r:embed="rId2">
            <a:extLst>
              <a:ext uri="{28A0092B-C50C-407E-A947-70E740481C1C}">
                <a14:useLocalDpi xmlns:a14="http://schemas.microsoft.com/office/drawing/2010/main" val="0"/>
              </a:ext>
            </a:extLst>
          </a:blip>
          <a:srcRect t="2556"/>
          <a:stretch>
            <a:fillRect/>
          </a:stretch>
        </p:blipFill>
        <p:spPr bwMode="auto">
          <a:xfrm>
            <a:off x="7938" y="0"/>
            <a:ext cx="1857375" cy="193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7"/>
          <p:cNvSpPr>
            <a:spLocks noChangeArrowheads="1"/>
          </p:cNvSpPr>
          <p:nvPr/>
        </p:nvSpPr>
        <p:spPr bwMode="auto">
          <a:xfrm>
            <a:off x="406400" y="1712913"/>
            <a:ext cx="8324850" cy="391953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51725" y="6143625"/>
            <a:ext cx="11557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571500" y="1770063"/>
            <a:ext cx="7769225" cy="1331912"/>
          </a:xfrm>
        </p:spPr>
        <p:txBody>
          <a:bodyPr/>
          <a:lstStyle>
            <a:lvl1pPr>
              <a:defRPr sz="4000">
                <a:solidFill>
                  <a:schemeClr val="bg1"/>
                </a:solidFill>
              </a:defRPr>
            </a:lvl1pPr>
          </a:lstStyle>
          <a:p>
            <a:r>
              <a:rPr lang="fi-FI" smtClean="0"/>
              <a:t>Muokkaa perustyyl. napsautt.</a:t>
            </a:r>
            <a:endParaRPr lang="fi-FI"/>
          </a:p>
        </p:txBody>
      </p:sp>
      <p:sp>
        <p:nvSpPr>
          <p:cNvPr id="3075" name="Rectangle 3"/>
          <p:cNvSpPr>
            <a:spLocks noGrp="1" noChangeArrowheads="1"/>
          </p:cNvSpPr>
          <p:nvPr>
            <p:ph type="subTitle" idx="1"/>
          </p:nvPr>
        </p:nvSpPr>
        <p:spPr>
          <a:xfrm>
            <a:off x="571500" y="3141663"/>
            <a:ext cx="6283325" cy="2339975"/>
          </a:xfrm>
        </p:spPr>
        <p:txBody>
          <a:bodyPr/>
          <a:lstStyle>
            <a:lvl1pPr marL="0" indent="0">
              <a:buFontTx/>
              <a:buNone/>
              <a:defRPr>
                <a:solidFill>
                  <a:schemeClr val="bg1"/>
                </a:solidFill>
                <a:latin typeface="Georgia" pitchFamily="18" charset="0"/>
              </a:defRPr>
            </a:lvl1pPr>
          </a:lstStyle>
          <a:p>
            <a:r>
              <a:rPr lang="fi-FI" smtClean="0"/>
              <a:t>Muokkaa alaotsikon perustyyliä napsautt.</a:t>
            </a:r>
            <a:endParaRPr lang="fi-FI"/>
          </a:p>
        </p:txBody>
      </p:sp>
      <p:sp>
        <p:nvSpPr>
          <p:cNvPr id="7" name="Rectangle 4"/>
          <p:cNvSpPr>
            <a:spLocks noGrp="1" noChangeArrowheads="1"/>
          </p:cNvSpPr>
          <p:nvPr>
            <p:ph type="dt" sz="half" idx="10"/>
          </p:nvPr>
        </p:nvSpPr>
        <p:spPr>
          <a:xfrm>
            <a:off x="2860675" y="5959475"/>
            <a:ext cx="2025650" cy="176213"/>
          </a:xfrm>
        </p:spPr>
        <p:txBody>
          <a:bodyPr/>
          <a:lstStyle>
            <a:lvl1pPr>
              <a:defRPr sz="1200">
                <a:solidFill>
                  <a:srgbClr val="928B81"/>
                </a:solidFill>
              </a:defRPr>
            </a:lvl1pPr>
          </a:lstStyle>
          <a:p>
            <a:pPr fontAlgn="base">
              <a:spcBef>
                <a:spcPct val="0"/>
              </a:spcBef>
              <a:spcAft>
                <a:spcPct val="0"/>
              </a:spcAft>
              <a:defRPr/>
            </a:pPr>
            <a:endParaRPr lang="en-US" dirty="0"/>
          </a:p>
        </p:txBody>
      </p:sp>
    </p:spTree>
    <p:extLst>
      <p:ext uri="{BB962C8B-B14F-4D97-AF65-F5344CB8AC3E}">
        <p14:creationId xmlns:p14="http://schemas.microsoft.com/office/powerpoint/2010/main" val="583701850"/>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31176585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fi-FI" smtClean="0"/>
              <a:t>Muokkaa perustyyl. napsautt.</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2989987387"/>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571500" y="1582738"/>
            <a:ext cx="3916363"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Content Placeholder 3"/>
          <p:cNvSpPr>
            <a:spLocks noGrp="1"/>
          </p:cNvSpPr>
          <p:nvPr>
            <p:ph sz="half" idx="2"/>
          </p:nvPr>
        </p:nvSpPr>
        <p:spPr>
          <a:xfrm>
            <a:off x="4640263" y="1582738"/>
            <a:ext cx="3916362"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3732534003"/>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fi-FI" smtClean="0"/>
              <a:t>Muokkaa perustyyl. napsautt.</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127481255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4209648286"/>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4203357113"/>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EB485E7E-7B8F-4B4F-AA92-DB10DC837910}" type="slidenum">
              <a:rPr lang="en-US" smtClean="0"/>
              <a:pPr fontAlgn="base">
                <a:spcBef>
                  <a:spcPct val="0"/>
                </a:spcBef>
                <a:spcAft>
                  <a:spcPct val="0"/>
                </a:spcAft>
                <a:defRPr/>
              </a:pPr>
              <a:t>‹#›</a:t>
            </a:fld>
            <a:endParaRPr lang="en-US"/>
          </a:p>
        </p:txBody>
      </p:sp>
    </p:spTree>
    <p:extLst>
      <p:ext uri="{BB962C8B-B14F-4D97-AF65-F5344CB8AC3E}">
        <p14:creationId xmlns:p14="http://schemas.microsoft.com/office/powerpoint/2010/main" val="2811814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image" Target="../media/image1.png"/><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image" Target="../media/image1.png"/><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image" Target="../media/image4.png"/><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5.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image" Target="../media/image4.png"/><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theme" Target="../theme/theme5.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 Id="rId14" Type="http://schemas.openxmlformats.org/officeDocument/2006/relationships/image" Target="../media/image5.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6.xml"/><Relationship Id="rId13" Type="http://schemas.openxmlformats.org/officeDocument/2006/relationships/image" Target="../media/image4.png"/><Relationship Id="rId3" Type="http://schemas.openxmlformats.org/officeDocument/2006/relationships/slideLayout" Target="../slideLayouts/slideLayout61.xml"/><Relationship Id="rId7" Type="http://schemas.openxmlformats.org/officeDocument/2006/relationships/slideLayout" Target="../slideLayouts/slideLayout65.xml"/><Relationship Id="rId12" Type="http://schemas.openxmlformats.org/officeDocument/2006/relationships/theme" Target="../theme/theme6.xml"/><Relationship Id="rId2" Type="http://schemas.openxmlformats.org/officeDocument/2006/relationships/slideLayout" Target="../slideLayouts/slideLayout60.xml"/><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slideLayout" Target="../slideLayouts/slideLayout69.xml"/><Relationship Id="rId5" Type="http://schemas.openxmlformats.org/officeDocument/2006/relationships/slideLayout" Target="../slideLayouts/slideLayout63.xml"/><Relationship Id="rId10" Type="http://schemas.openxmlformats.org/officeDocument/2006/relationships/slideLayout" Target="../slideLayouts/slideLayout68.xml"/><Relationship Id="rId4" Type="http://schemas.openxmlformats.org/officeDocument/2006/relationships/slideLayout" Target="../slideLayouts/slideLayout62.xml"/><Relationship Id="rId9" Type="http://schemas.openxmlformats.org/officeDocument/2006/relationships/slideLayout" Target="../slideLayouts/slideLayout67.xml"/><Relationship Id="rId14" Type="http://schemas.openxmlformats.org/officeDocument/2006/relationships/image" Target="../media/image5.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7.xml"/><Relationship Id="rId13" Type="http://schemas.openxmlformats.org/officeDocument/2006/relationships/image" Target="../media/image4.png"/><Relationship Id="rId3" Type="http://schemas.openxmlformats.org/officeDocument/2006/relationships/slideLayout" Target="../slideLayouts/slideLayout72.xml"/><Relationship Id="rId7" Type="http://schemas.openxmlformats.org/officeDocument/2006/relationships/slideLayout" Target="../slideLayouts/slideLayout76.xml"/><Relationship Id="rId12" Type="http://schemas.openxmlformats.org/officeDocument/2006/relationships/theme" Target="../theme/theme7.xml"/><Relationship Id="rId2" Type="http://schemas.openxmlformats.org/officeDocument/2006/relationships/slideLayout" Target="../slideLayouts/slideLayout71.xml"/><Relationship Id="rId1" Type="http://schemas.openxmlformats.org/officeDocument/2006/relationships/slideLayout" Target="../slideLayouts/slideLayout70.xml"/><Relationship Id="rId6" Type="http://schemas.openxmlformats.org/officeDocument/2006/relationships/slideLayout" Target="../slideLayouts/slideLayout75.xml"/><Relationship Id="rId11" Type="http://schemas.openxmlformats.org/officeDocument/2006/relationships/slideLayout" Target="../slideLayouts/slideLayout80.xml"/><Relationship Id="rId5" Type="http://schemas.openxmlformats.org/officeDocument/2006/relationships/slideLayout" Target="../slideLayouts/slideLayout74.xml"/><Relationship Id="rId10" Type="http://schemas.openxmlformats.org/officeDocument/2006/relationships/slideLayout" Target="../slideLayouts/slideLayout79.xml"/><Relationship Id="rId4" Type="http://schemas.openxmlformats.org/officeDocument/2006/relationships/slideLayout" Target="../slideLayouts/slideLayout73.xml"/><Relationship Id="rId9" Type="http://schemas.openxmlformats.org/officeDocument/2006/relationships/slideLayout" Target="../slideLayouts/slideLayout78.xml"/><Relationship Id="rId14" Type="http://schemas.openxmlformats.org/officeDocument/2006/relationships/image" Target="../media/image5.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image" Target="../media/image4.png"/><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theme" Target="../theme/theme8.xml"/><Relationship Id="rId2" Type="http://schemas.openxmlformats.org/officeDocument/2006/relationships/slideLayout" Target="../slideLayouts/slideLayout82.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 Id="rId14" Type="http://schemas.openxmlformats.org/officeDocument/2006/relationships/image" Target="../media/image5.png"/></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9.xml"/><Relationship Id="rId13" Type="http://schemas.openxmlformats.org/officeDocument/2006/relationships/image" Target="../media/image4.png"/><Relationship Id="rId3" Type="http://schemas.openxmlformats.org/officeDocument/2006/relationships/slideLayout" Target="../slideLayouts/slideLayout94.xml"/><Relationship Id="rId7" Type="http://schemas.openxmlformats.org/officeDocument/2006/relationships/slideLayout" Target="../slideLayouts/slideLayout98.xml"/><Relationship Id="rId12" Type="http://schemas.openxmlformats.org/officeDocument/2006/relationships/theme" Target="../theme/theme9.xml"/><Relationship Id="rId2" Type="http://schemas.openxmlformats.org/officeDocument/2006/relationships/slideLayout" Target="../slideLayouts/slideLayout93.xml"/><Relationship Id="rId1" Type="http://schemas.openxmlformats.org/officeDocument/2006/relationships/slideLayout" Target="../slideLayouts/slideLayout92.xml"/><Relationship Id="rId6" Type="http://schemas.openxmlformats.org/officeDocument/2006/relationships/slideLayout" Target="../slideLayouts/slideLayout97.xml"/><Relationship Id="rId11" Type="http://schemas.openxmlformats.org/officeDocument/2006/relationships/slideLayout" Target="../slideLayouts/slideLayout102.xml"/><Relationship Id="rId5" Type="http://schemas.openxmlformats.org/officeDocument/2006/relationships/slideLayout" Target="../slideLayouts/slideLayout96.xml"/><Relationship Id="rId10" Type="http://schemas.openxmlformats.org/officeDocument/2006/relationships/slideLayout" Target="../slideLayouts/slideLayout101.xml"/><Relationship Id="rId4" Type="http://schemas.openxmlformats.org/officeDocument/2006/relationships/slideLayout" Target="../slideLayouts/slideLayout95.xml"/><Relationship Id="rId9" Type="http://schemas.openxmlformats.org/officeDocument/2006/relationships/slideLayout" Target="../slideLayouts/slideLayout100.xml"/><Relationship Id="rId1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dt" sz="half" idx="2"/>
          </p:nvPr>
        </p:nvSpPr>
        <p:spPr bwMode="auto">
          <a:xfrm>
            <a:off x="703263" y="6243638"/>
            <a:ext cx="1898650" cy="50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defTabSz="762000" eaLnBrk="0" hangingPunct="0">
              <a:defRPr sz="1400"/>
            </a:lvl1pPr>
          </a:lstStyle>
          <a:p>
            <a:pPr fontAlgn="base">
              <a:spcBef>
                <a:spcPct val="0"/>
              </a:spcBef>
              <a:spcAft>
                <a:spcPct val="0"/>
              </a:spcAft>
              <a:defRPr/>
            </a:pPr>
            <a:endParaRPr lang="en-US">
              <a:solidFill>
                <a:srgbClr val="000000"/>
              </a:solidFill>
              <a:latin typeface="Times New Roman" pitchFamily="18" charset="0"/>
            </a:endParaRPr>
          </a:p>
        </p:txBody>
      </p:sp>
      <p:sp>
        <p:nvSpPr>
          <p:cNvPr id="16387" name="Rectangle 3"/>
          <p:cNvSpPr>
            <a:spLocks noGrp="1" noChangeArrowheads="1"/>
          </p:cNvSpPr>
          <p:nvPr>
            <p:ph type="ftr" sz="quarter" idx="3"/>
          </p:nvPr>
        </p:nvSpPr>
        <p:spPr bwMode="auto">
          <a:xfrm>
            <a:off x="3165475" y="6243638"/>
            <a:ext cx="2813050" cy="50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defTabSz="762000" eaLnBrk="0" hangingPunct="0">
              <a:defRPr sz="1400"/>
            </a:lvl1pPr>
          </a:lstStyle>
          <a:p>
            <a:pPr fontAlgn="base">
              <a:spcBef>
                <a:spcPct val="0"/>
              </a:spcBef>
              <a:spcAft>
                <a:spcPct val="0"/>
              </a:spcAft>
              <a:defRPr/>
            </a:pPr>
            <a:endParaRPr lang="en-US">
              <a:solidFill>
                <a:srgbClr val="000000"/>
              </a:solidFill>
              <a:latin typeface="Times New Roman" pitchFamily="18" charset="0"/>
            </a:endParaRPr>
          </a:p>
        </p:txBody>
      </p:sp>
      <p:sp>
        <p:nvSpPr>
          <p:cNvPr id="16388" name="Rectangle 4"/>
          <p:cNvSpPr>
            <a:spLocks noGrp="1" noChangeArrowheads="1"/>
          </p:cNvSpPr>
          <p:nvPr>
            <p:ph type="sldNum" sz="quarter" idx="4"/>
          </p:nvPr>
        </p:nvSpPr>
        <p:spPr bwMode="auto">
          <a:xfrm>
            <a:off x="7104063" y="6319838"/>
            <a:ext cx="1898650" cy="50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defTabSz="762000" eaLnBrk="0" hangingPunct="0">
              <a:defRPr sz="1000"/>
            </a:lvl1pPr>
          </a:lstStyle>
          <a:p>
            <a:pPr fontAlgn="base">
              <a:spcBef>
                <a:spcPct val="0"/>
              </a:spcBef>
              <a:spcAft>
                <a:spcPct val="0"/>
              </a:spcAft>
              <a:defRPr/>
            </a:pPr>
            <a:fld id="{EE83AB17-2569-4C40-B681-90632F484656}" type="slidenum">
              <a:rPr lang="en-US">
                <a:solidFill>
                  <a:srgbClr val="000000"/>
                </a:solidFill>
                <a:latin typeface="Times New Roman" pitchFamily="18" charset="0"/>
              </a:rPr>
              <a:pPr fontAlgn="base">
                <a:spcBef>
                  <a:spcPct val="0"/>
                </a:spcBef>
                <a:spcAft>
                  <a:spcPct val="0"/>
                </a:spcAft>
                <a:defRPr/>
              </a:pPr>
              <a:t>‹#›</a:t>
            </a:fld>
            <a:endParaRPr lang="en-US">
              <a:solidFill>
                <a:srgbClr val="000000"/>
              </a:solidFill>
              <a:latin typeface="Times New Roman" pitchFamily="18" charset="0"/>
            </a:endParaRPr>
          </a:p>
        </p:txBody>
      </p:sp>
      <p:sp>
        <p:nvSpPr>
          <p:cNvPr id="1029" name="Rectangle 5"/>
          <p:cNvSpPr>
            <a:spLocks noGrp="1" noChangeArrowheads="1"/>
          </p:cNvSpPr>
          <p:nvPr>
            <p:ph type="title"/>
          </p:nvPr>
        </p:nvSpPr>
        <p:spPr bwMode="auto">
          <a:xfrm>
            <a:off x="0" y="341313"/>
            <a:ext cx="9144000" cy="649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en-US" altLang="en-US" smtClean="0"/>
              <a:t>Click to edit Master title style</a:t>
            </a:r>
          </a:p>
        </p:txBody>
      </p:sp>
      <p:sp>
        <p:nvSpPr>
          <p:cNvPr id="1030" name="Rectangle 6"/>
          <p:cNvSpPr>
            <a:spLocks noGrp="1" noChangeArrowheads="1"/>
          </p:cNvSpPr>
          <p:nvPr>
            <p:ph type="body" idx="1"/>
          </p:nvPr>
        </p:nvSpPr>
        <p:spPr bwMode="auto">
          <a:xfrm>
            <a:off x="533400" y="1219200"/>
            <a:ext cx="8077200" cy="463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altLang="en-US" smtClean="0"/>
              <a:t>Click to edit Master text styles sdfssdf  dsdf sdf sd sdfsd fs df</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grpSp>
        <p:nvGrpSpPr>
          <p:cNvPr id="1031" name="Group 7"/>
          <p:cNvGrpSpPr>
            <a:grpSpLocks/>
          </p:cNvGrpSpPr>
          <p:nvPr/>
        </p:nvGrpSpPr>
        <p:grpSpPr bwMode="auto">
          <a:xfrm>
            <a:off x="219075" y="5980113"/>
            <a:ext cx="2676525" cy="787400"/>
            <a:chOff x="138" y="3767"/>
            <a:chExt cx="1686" cy="496"/>
          </a:xfrm>
        </p:grpSpPr>
        <p:sp>
          <p:nvSpPr>
            <p:cNvPr id="1033" name="Rectangle 8"/>
            <p:cNvSpPr>
              <a:spLocks noChangeArrowheads="1"/>
            </p:cNvSpPr>
            <p:nvPr/>
          </p:nvSpPr>
          <p:spPr bwMode="auto">
            <a:xfrm>
              <a:off x="159" y="3770"/>
              <a:ext cx="167" cy="203"/>
            </a:xfrm>
            <a:prstGeom prst="rect">
              <a:avLst/>
            </a:prstGeom>
            <a:solidFill>
              <a:srgbClr val="063DE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fontAlgn="base" hangingPunct="1">
                <a:spcBef>
                  <a:spcPct val="0"/>
                </a:spcBef>
                <a:spcAft>
                  <a:spcPct val="0"/>
                </a:spcAft>
              </a:pPr>
              <a:endParaRPr lang="fi-FI" altLang="en-US" smtClean="0">
                <a:solidFill>
                  <a:srgbClr val="000000"/>
                </a:solidFill>
              </a:endParaRPr>
            </a:p>
          </p:txBody>
        </p:sp>
        <p:sp>
          <p:nvSpPr>
            <p:cNvPr id="1034" name="Rectangle 9"/>
            <p:cNvSpPr>
              <a:spLocks noChangeArrowheads="1"/>
            </p:cNvSpPr>
            <p:nvPr/>
          </p:nvSpPr>
          <p:spPr bwMode="auto">
            <a:xfrm>
              <a:off x="138" y="3767"/>
              <a:ext cx="1686" cy="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defTabSz="762000" eaLnBrk="0" hangingPunct="0">
                <a:defRPr sz="2000">
                  <a:solidFill>
                    <a:schemeClr val="tx1"/>
                  </a:solidFill>
                  <a:latin typeface="Times New Roman" pitchFamily="18" charset="0"/>
                </a:defRPr>
              </a:lvl1pPr>
              <a:lvl2pPr marL="742950" indent="-285750" defTabSz="762000" eaLnBrk="0" hangingPunct="0">
                <a:defRPr sz="2000">
                  <a:solidFill>
                    <a:schemeClr val="tx1"/>
                  </a:solidFill>
                  <a:latin typeface="Times New Roman" pitchFamily="18" charset="0"/>
                </a:defRPr>
              </a:lvl2pPr>
              <a:lvl3pPr marL="1143000" indent="-228600" defTabSz="762000" eaLnBrk="0" hangingPunct="0">
                <a:defRPr sz="2000">
                  <a:solidFill>
                    <a:schemeClr val="tx1"/>
                  </a:solidFill>
                  <a:latin typeface="Times New Roman" pitchFamily="18" charset="0"/>
                </a:defRPr>
              </a:lvl3pPr>
              <a:lvl4pPr marL="1600200" indent="-228600" defTabSz="762000" eaLnBrk="0" hangingPunct="0">
                <a:defRPr sz="2000">
                  <a:solidFill>
                    <a:schemeClr val="tx1"/>
                  </a:solidFill>
                  <a:latin typeface="Times New Roman" pitchFamily="18" charset="0"/>
                </a:defRPr>
              </a:lvl4pPr>
              <a:lvl5pPr marL="2057400" indent="-228600" defTabSz="762000" eaLnBrk="0" hangingPunct="0">
                <a:defRPr sz="2000">
                  <a:solidFill>
                    <a:schemeClr val="tx1"/>
                  </a:solidFill>
                  <a:latin typeface="Times New Roman" pitchFamily="18" charset="0"/>
                </a:defRPr>
              </a:lvl5pPr>
              <a:lvl6pPr marL="2514600" indent="-228600" defTabSz="762000" eaLnBrk="0" fontAlgn="base" hangingPunct="0">
                <a:spcBef>
                  <a:spcPct val="0"/>
                </a:spcBef>
                <a:spcAft>
                  <a:spcPct val="0"/>
                </a:spcAft>
                <a:defRPr sz="2000">
                  <a:solidFill>
                    <a:schemeClr val="tx1"/>
                  </a:solidFill>
                  <a:latin typeface="Times New Roman" pitchFamily="18" charset="0"/>
                </a:defRPr>
              </a:lvl6pPr>
              <a:lvl7pPr marL="2971800" indent="-228600" defTabSz="762000" eaLnBrk="0" fontAlgn="base" hangingPunct="0">
                <a:spcBef>
                  <a:spcPct val="0"/>
                </a:spcBef>
                <a:spcAft>
                  <a:spcPct val="0"/>
                </a:spcAft>
                <a:defRPr sz="2000">
                  <a:solidFill>
                    <a:schemeClr val="tx1"/>
                  </a:solidFill>
                  <a:latin typeface="Times New Roman" pitchFamily="18" charset="0"/>
                </a:defRPr>
              </a:lvl7pPr>
              <a:lvl8pPr marL="3429000" indent="-228600" defTabSz="762000" eaLnBrk="0" fontAlgn="base" hangingPunct="0">
                <a:spcBef>
                  <a:spcPct val="0"/>
                </a:spcBef>
                <a:spcAft>
                  <a:spcPct val="0"/>
                </a:spcAft>
                <a:defRPr sz="2000">
                  <a:solidFill>
                    <a:schemeClr val="tx1"/>
                  </a:solidFill>
                  <a:latin typeface="Times New Roman" pitchFamily="18" charset="0"/>
                </a:defRPr>
              </a:lvl8pPr>
              <a:lvl9pPr marL="3886200" indent="-228600" defTabSz="762000" eaLnBrk="0" fontAlgn="base" hangingPunct="0">
                <a:spcBef>
                  <a:spcPct val="0"/>
                </a:spcBef>
                <a:spcAft>
                  <a:spcPct val="0"/>
                </a:spcAft>
                <a:defRPr sz="2000">
                  <a:solidFill>
                    <a:schemeClr val="tx1"/>
                  </a:solidFill>
                  <a:latin typeface="Times New Roman" pitchFamily="18" charset="0"/>
                </a:defRPr>
              </a:lvl9pPr>
            </a:lstStyle>
            <a:p>
              <a:pPr fontAlgn="base">
                <a:lnSpc>
                  <a:spcPct val="75000"/>
                </a:lnSpc>
                <a:spcBef>
                  <a:spcPct val="0"/>
                </a:spcBef>
                <a:spcAft>
                  <a:spcPct val="0"/>
                </a:spcAft>
              </a:pPr>
              <a:r>
                <a:rPr lang="en-US" altLang="en-US" sz="2800" b="1" smtClean="0">
                  <a:solidFill>
                    <a:srgbClr val="FC0128"/>
                  </a:solidFill>
                </a:rPr>
                <a:t>S</a:t>
              </a:r>
              <a:r>
                <a:rPr lang="en-US" altLang="en-US" sz="1200" b="1" smtClean="0">
                  <a:solidFill>
                    <a:srgbClr val="FC0128"/>
                  </a:solidFill>
                </a:rPr>
                <a:t> </a:t>
              </a:r>
              <a:r>
                <a:rPr lang="en-US" altLang="en-US" sz="2400" b="1" smtClean="0">
                  <a:solidFill>
                    <a:srgbClr val="FC0128"/>
                  </a:solidFill>
                </a:rPr>
                <a:t>ystems</a:t>
              </a:r>
              <a:endParaRPr lang="en-US" altLang="en-US" sz="2400" smtClean="0">
                <a:solidFill>
                  <a:srgbClr val="000000"/>
                </a:solidFill>
              </a:endParaRPr>
            </a:p>
            <a:p>
              <a:pPr fontAlgn="base">
                <a:lnSpc>
                  <a:spcPct val="75000"/>
                </a:lnSpc>
                <a:spcBef>
                  <a:spcPct val="0"/>
                </a:spcBef>
                <a:spcAft>
                  <a:spcPct val="0"/>
                </a:spcAft>
              </a:pPr>
              <a:r>
                <a:rPr lang="en-US" altLang="en-US" b="1" smtClean="0">
                  <a:solidFill>
                    <a:srgbClr val="000000"/>
                  </a:solidFill>
                </a:rPr>
                <a:t>Analysis Laboratory</a:t>
              </a:r>
            </a:p>
            <a:p>
              <a:pPr fontAlgn="base">
                <a:lnSpc>
                  <a:spcPct val="75000"/>
                </a:lnSpc>
                <a:spcBef>
                  <a:spcPct val="0"/>
                </a:spcBef>
                <a:spcAft>
                  <a:spcPct val="0"/>
                </a:spcAft>
              </a:pPr>
              <a:r>
                <a:rPr lang="en-US" altLang="en-US" sz="1300" b="1" smtClean="0">
                  <a:solidFill>
                    <a:srgbClr val="000000"/>
                  </a:solidFill>
                </a:rPr>
                <a:t>Helsinki University of Technology</a:t>
              </a:r>
            </a:p>
          </p:txBody>
        </p:sp>
      </p:grpSp>
      <p:sp>
        <p:nvSpPr>
          <p:cNvPr id="1032" name="Rectangle 10"/>
          <p:cNvSpPr>
            <a:spLocks noChangeArrowheads="1"/>
          </p:cNvSpPr>
          <p:nvPr/>
        </p:nvSpPr>
        <p:spPr bwMode="auto">
          <a:xfrm>
            <a:off x="1416050" y="6067425"/>
            <a:ext cx="7586663" cy="176213"/>
          </a:xfrm>
          <a:prstGeom prst="rect">
            <a:avLst/>
          </a:prstGeom>
          <a:gradFill rotWithShape="0">
            <a:gsLst>
              <a:gs pos="0">
                <a:srgbClr val="618FFD"/>
              </a:gs>
              <a:gs pos="100000">
                <a:srgbClr val="1D2B4B"/>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fontAlgn="base" hangingPunct="1">
              <a:spcBef>
                <a:spcPct val="0"/>
              </a:spcBef>
              <a:spcAft>
                <a:spcPct val="0"/>
              </a:spcAft>
            </a:pPr>
            <a:endParaRPr lang="fi-FI" altLang="en-US" smtClean="0">
              <a:solidFill>
                <a:srgbClr val="000000"/>
              </a:solidFill>
            </a:endParaRPr>
          </a:p>
        </p:txBody>
      </p:sp>
    </p:spTree>
    <p:extLst>
      <p:ext uri="{BB962C8B-B14F-4D97-AF65-F5344CB8AC3E}">
        <p14:creationId xmlns:p14="http://schemas.microsoft.com/office/powerpoint/2010/main" val="21534973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p:timing>
    <p:tnLst>
      <p:par>
        <p:cTn id="1" dur="indefinite" restart="never" nodeType="tmRoot"/>
      </p:par>
    </p:tnLst>
  </p:timing>
  <p:hf hdr="0" ftr="0" dt="0"/>
  <p:txStyles>
    <p:titleStyle>
      <a:lvl1pPr algn="ctr" defTabSz="762000" rtl="0" eaLnBrk="0" fontAlgn="base" hangingPunct="0">
        <a:spcBef>
          <a:spcPct val="0"/>
        </a:spcBef>
        <a:spcAft>
          <a:spcPct val="0"/>
        </a:spcAft>
        <a:defRPr sz="3600">
          <a:solidFill>
            <a:srgbClr val="008000"/>
          </a:solidFill>
          <a:latin typeface="+mj-lt"/>
          <a:ea typeface="+mj-ea"/>
          <a:cs typeface="+mj-cs"/>
        </a:defRPr>
      </a:lvl1pPr>
      <a:lvl2pPr algn="ctr" defTabSz="762000" rtl="0" eaLnBrk="0" fontAlgn="base" hangingPunct="0">
        <a:spcBef>
          <a:spcPct val="0"/>
        </a:spcBef>
        <a:spcAft>
          <a:spcPct val="0"/>
        </a:spcAft>
        <a:defRPr sz="3600">
          <a:solidFill>
            <a:srgbClr val="008000"/>
          </a:solidFill>
          <a:latin typeface="Arial" charset="0"/>
        </a:defRPr>
      </a:lvl2pPr>
      <a:lvl3pPr algn="ctr" defTabSz="762000" rtl="0" eaLnBrk="0" fontAlgn="base" hangingPunct="0">
        <a:spcBef>
          <a:spcPct val="0"/>
        </a:spcBef>
        <a:spcAft>
          <a:spcPct val="0"/>
        </a:spcAft>
        <a:defRPr sz="3600">
          <a:solidFill>
            <a:srgbClr val="008000"/>
          </a:solidFill>
          <a:latin typeface="Arial" charset="0"/>
        </a:defRPr>
      </a:lvl3pPr>
      <a:lvl4pPr algn="ctr" defTabSz="762000" rtl="0" eaLnBrk="0" fontAlgn="base" hangingPunct="0">
        <a:spcBef>
          <a:spcPct val="0"/>
        </a:spcBef>
        <a:spcAft>
          <a:spcPct val="0"/>
        </a:spcAft>
        <a:defRPr sz="3600">
          <a:solidFill>
            <a:srgbClr val="008000"/>
          </a:solidFill>
          <a:latin typeface="Arial" charset="0"/>
        </a:defRPr>
      </a:lvl4pPr>
      <a:lvl5pPr algn="ctr" defTabSz="762000" rtl="0" eaLnBrk="0" fontAlgn="base" hangingPunct="0">
        <a:spcBef>
          <a:spcPct val="0"/>
        </a:spcBef>
        <a:spcAft>
          <a:spcPct val="0"/>
        </a:spcAft>
        <a:defRPr sz="3600">
          <a:solidFill>
            <a:srgbClr val="008000"/>
          </a:solidFill>
          <a:latin typeface="Arial" charset="0"/>
        </a:defRPr>
      </a:lvl5pPr>
      <a:lvl6pPr marL="457200" algn="ctr" defTabSz="762000" rtl="0" fontAlgn="base">
        <a:spcBef>
          <a:spcPct val="0"/>
        </a:spcBef>
        <a:spcAft>
          <a:spcPct val="0"/>
        </a:spcAft>
        <a:defRPr sz="3600">
          <a:solidFill>
            <a:srgbClr val="008000"/>
          </a:solidFill>
          <a:latin typeface="Arial" charset="0"/>
        </a:defRPr>
      </a:lvl6pPr>
      <a:lvl7pPr marL="914400" algn="ctr" defTabSz="762000" rtl="0" fontAlgn="base">
        <a:spcBef>
          <a:spcPct val="0"/>
        </a:spcBef>
        <a:spcAft>
          <a:spcPct val="0"/>
        </a:spcAft>
        <a:defRPr sz="3600">
          <a:solidFill>
            <a:srgbClr val="008000"/>
          </a:solidFill>
          <a:latin typeface="Arial" charset="0"/>
        </a:defRPr>
      </a:lvl7pPr>
      <a:lvl8pPr marL="1371600" algn="ctr" defTabSz="762000" rtl="0" fontAlgn="base">
        <a:spcBef>
          <a:spcPct val="0"/>
        </a:spcBef>
        <a:spcAft>
          <a:spcPct val="0"/>
        </a:spcAft>
        <a:defRPr sz="3600">
          <a:solidFill>
            <a:srgbClr val="008000"/>
          </a:solidFill>
          <a:latin typeface="Arial" charset="0"/>
        </a:defRPr>
      </a:lvl8pPr>
      <a:lvl9pPr marL="1828800" algn="ctr" defTabSz="762000" rtl="0" fontAlgn="base">
        <a:spcBef>
          <a:spcPct val="0"/>
        </a:spcBef>
        <a:spcAft>
          <a:spcPct val="0"/>
        </a:spcAft>
        <a:defRPr sz="3600">
          <a:solidFill>
            <a:srgbClr val="008000"/>
          </a:solidFill>
          <a:latin typeface="Arial" charset="0"/>
        </a:defRPr>
      </a:lvl9pPr>
    </p:titleStyle>
    <p:bodyStyle>
      <a:lvl1pPr marL="280988" indent="-280988" algn="l" defTabSz="762000" rtl="0" eaLnBrk="0" fontAlgn="base" hangingPunct="0">
        <a:lnSpc>
          <a:spcPct val="90000"/>
        </a:lnSpc>
        <a:spcBef>
          <a:spcPct val="20000"/>
        </a:spcBef>
        <a:spcAft>
          <a:spcPct val="0"/>
        </a:spcAft>
        <a:buSzPct val="100000"/>
        <a:buChar char="•"/>
        <a:defRPr sz="3200">
          <a:solidFill>
            <a:schemeClr val="tx1"/>
          </a:solidFill>
          <a:latin typeface="+mn-lt"/>
          <a:ea typeface="+mn-ea"/>
          <a:cs typeface="+mn-cs"/>
        </a:defRPr>
      </a:lvl1pPr>
      <a:lvl2pPr marL="765175" indent="-293688" algn="l" defTabSz="762000" rtl="0" eaLnBrk="0" fontAlgn="base" hangingPunct="0">
        <a:lnSpc>
          <a:spcPct val="90000"/>
        </a:lnSpc>
        <a:spcBef>
          <a:spcPct val="20000"/>
        </a:spcBef>
        <a:spcAft>
          <a:spcPct val="0"/>
        </a:spcAft>
        <a:buSzPct val="100000"/>
        <a:buChar char="•"/>
        <a:defRPr sz="2800">
          <a:solidFill>
            <a:schemeClr val="tx1"/>
          </a:solidFill>
          <a:latin typeface="+mn-lt"/>
        </a:defRPr>
      </a:lvl2pPr>
      <a:lvl3pPr marL="1233488" indent="-277813" algn="l" defTabSz="762000" rtl="0" eaLnBrk="0" fontAlgn="base" hangingPunct="0">
        <a:lnSpc>
          <a:spcPct val="90000"/>
        </a:lnSpc>
        <a:spcBef>
          <a:spcPct val="20000"/>
        </a:spcBef>
        <a:spcAft>
          <a:spcPct val="0"/>
        </a:spcAft>
        <a:buSzPct val="100000"/>
        <a:buChar char="•"/>
        <a:defRPr sz="2400">
          <a:solidFill>
            <a:schemeClr val="tx1"/>
          </a:solidFill>
          <a:latin typeface="+mn-lt"/>
        </a:defRPr>
      </a:lvl3pPr>
      <a:lvl4pPr marL="1717675" indent="-293688" algn="l" defTabSz="762000" rtl="0" eaLnBrk="0" fontAlgn="base" hangingPunct="0">
        <a:lnSpc>
          <a:spcPct val="90000"/>
        </a:lnSpc>
        <a:spcBef>
          <a:spcPct val="20000"/>
        </a:spcBef>
        <a:spcAft>
          <a:spcPct val="0"/>
        </a:spcAft>
        <a:buSzPct val="100000"/>
        <a:buChar char="•"/>
        <a:defRPr sz="2200">
          <a:solidFill>
            <a:schemeClr val="tx1"/>
          </a:solidFill>
          <a:latin typeface="+mn-lt"/>
        </a:defRPr>
      </a:lvl4pPr>
      <a:lvl5pPr marL="2185988" indent="-277813" algn="l" defTabSz="762000" rtl="0" eaLnBrk="0" fontAlgn="base" hangingPunct="0">
        <a:lnSpc>
          <a:spcPct val="90000"/>
        </a:lnSpc>
        <a:spcBef>
          <a:spcPct val="20000"/>
        </a:spcBef>
        <a:spcAft>
          <a:spcPct val="0"/>
        </a:spcAft>
        <a:buSzPct val="100000"/>
        <a:buChar char="•"/>
        <a:defRPr sz="2000">
          <a:solidFill>
            <a:schemeClr val="tx1"/>
          </a:solidFill>
          <a:latin typeface="+mn-lt"/>
        </a:defRPr>
      </a:lvl5pPr>
      <a:lvl6pPr marL="2643188" indent="-277813" algn="l" defTabSz="762000" rtl="0" fontAlgn="base">
        <a:lnSpc>
          <a:spcPct val="90000"/>
        </a:lnSpc>
        <a:spcBef>
          <a:spcPct val="20000"/>
        </a:spcBef>
        <a:spcAft>
          <a:spcPct val="0"/>
        </a:spcAft>
        <a:buSzPct val="100000"/>
        <a:buChar char="•"/>
        <a:defRPr sz="2000">
          <a:solidFill>
            <a:schemeClr val="tx1"/>
          </a:solidFill>
          <a:latin typeface="+mn-lt"/>
        </a:defRPr>
      </a:lvl6pPr>
      <a:lvl7pPr marL="3100388" indent="-277813" algn="l" defTabSz="762000" rtl="0" fontAlgn="base">
        <a:lnSpc>
          <a:spcPct val="90000"/>
        </a:lnSpc>
        <a:spcBef>
          <a:spcPct val="20000"/>
        </a:spcBef>
        <a:spcAft>
          <a:spcPct val="0"/>
        </a:spcAft>
        <a:buSzPct val="100000"/>
        <a:buChar char="•"/>
        <a:defRPr sz="2000">
          <a:solidFill>
            <a:schemeClr val="tx1"/>
          </a:solidFill>
          <a:latin typeface="+mn-lt"/>
        </a:defRPr>
      </a:lvl7pPr>
      <a:lvl8pPr marL="3557588" indent="-277813" algn="l" defTabSz="762000" rtl="0" fontAlgn="base">
        <a:lnSpc>
          <a:spcPct val="90000"/>
        </a:lnSpc>
        <a:spcBef>
          <a:spcPct val="20000"/>
        </a:spcBef>
        <a:spcAft>
          <a:spcPct val="0"/>
        </a:spcAft>
        <a:buSzPct val="100000"/>
        <a:buChar char="•"/>
        <a:defRPr sz="2000">
          <a:solidFill>
            <a:schemeClr val="tx1"/>
          </a:solidFill>
          <a:latin typeface="+mn-lt"/>
        </a:defRPr>
      </a:lvl8pPr>
      <a:lvl9pPr marL="4014788" indent="-277813" algn="l" defTabSz="762000" rtl="0" fontAlgn="base">
        <a:lnSpc>
          <a:spcPct val="90000"/>
        </a:lnSpc>
        <a:spcBef>
          <a:spcPct val="20000"/>
        </a:spcBef>
        <a:spcAft>
          <a:spcPct val="0"/>
        </a:spcAft>
        <a:buSzPct val="100000"/>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7" descr="E:\salogoen.gif"/>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451725" y="6092825"/>
            <a:ext cx="1179513"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25" descr="Aalto_EN_Science_13_RGB_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5900" y="5815013"/>
            <a:ext cx="2479675" cy="1042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2"/>
          <p:cNvSpPr>
            <a:spLocks noGrp="1" noChangeArrowheads="1"/>
          </p:cNvSpPr>
          <p:nvPr>
            <p:ph type="title"/>
          </p:nvPr>
        </p:nvSpPr>
        <p:spPr bwMode="auto">
          <a:xfrm>
            <a:off x="571500" y="488950"/>
            <a:ext cx="7985125"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smtClean="0"/>
              <a:t>Click to edit Master title style</a:t>
            </a:r>
          </a:p>
        </p:txBody>
      </p:sp>
      <p:sp>
        <p:nvSpPr>
          <p:cNvPr id="1029" name="Rectangle 3"/>
          <p:cNvSpPr>
            <a:spLocks noGrp="1" noChangeArrowheads="1"/>
          </p:cNvSpPr>
          <p:nvPr>
            <p:ph type="body" idx="1"/>
          </p:nvPr>
        </p:nvSpPr>
        <p:spPr bwMode="auto">
          <a:xfrm>
            <a:off x="571500" y="1582738"/>
            <a:ext cx="7985125" cy="413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 name="Rectangle 4"/>
          <p:cNvSpPr>
            <a:spLocks noGrp="1" noChangeArrowheads="1"/>
          </p:cNvSpPr>
          <p:nvPr>
            <p:ph type="dt" sz="half" idx="2"/>
          </p:nvPr>
        </p:nvSpPr>
        <p:spPr bwMode="auto">
          <a:xfrm>
            <a:off x="3429000" y="6272213"/>
            <a:ext cx="1544638" cy="125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cs typeface="+mn-cs"/>
              </a:defRPr>
            </a:lvl1pPr>
          </a:lstStyle>
          <a:p>
            <a:pPr fontAlgn="base">
              <a:spcBef>
                <a:spcPct val="0"/>
              </a:spcBef>
              <a:spcAft>
                <a:spcPct val="0"/>
              </a:spcAft>
              <a:defRPr/>
            </a:pPr>
            <a:endParaRPr lang="en-US" dirty="0"/>
          </a:p>
        </p:txBody>
      </p:sp>
      <p:sp>
        <p:nvSpPr>
          <p:cNvPr id="3" name="Rectangle 5"/>
          <p:cNvSpPr>
            <a:spLocks noGrp="1" noChangeArrowheads="1"/>
          </p:cNvSpPr>
          <p:nvPr>
            <p:ph type="ftr" sz="quarter" idx="3"/>
          </p:nvPr>
        </p:nvSpPr>
        <p:spPr bwMode="auto">
          <a:xfrm>
            <a:off x="3429000" y="6142038"/>
            <a:ext cx="1544638" cy="125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cs typeface="+mn-cs"/>
              </a:defRPr>
            </a:lvl1pPr>
          </a:lstStyle>
          <a:p>
            <a:pPr fontAlgn="base">
              <a:spcBef>
                <a:spcPct val="0"/>
              </a:spcBef>
              <a:spcAft>
                <a:spcPct val="0"/>
              </a:spcAft>
              <a:defRPr/>
            </a:pPr>
            <a:endParaRPr lang="en-US"/>
          </a:p>
        </p:txBody>
      </p:sp>
      <p:sp>
        <p:nvSpPr>
          <p:cNvPr id="1030" name="Rectangle 6"/>
          <p:cNvSpPr>
            <a:spLocks noGrp="1" noChangeArrowheads="1"/>
          </p:cNvSpPr>
          <p:nvPr>
            <p:ph type="sldNum" sz="quarter" idx="4"/>
          </p:nvPr>
        </p:nvSpPr>
        <p:spPr bwMode="auto">
          <a:xfrm>
            <a:off x="3429000" y="6397625"/>
            <a:ext cx="1544638" cy="12541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cs typeface="+mn-cs"/>
              </a:defRPr>
            </a:lvl1pPr>
          </a:lstStyle>
          <a:p>
            <a:pPr fontAlgn="base">
              <a:spcBef>
                <a:spcPct val="0"/>
              </a:spcBef>
              <a:spcAft>
                <a:spcPct val="0"/>
              </a:spcAft>
              <a:defRPr/>
            </a:pPr>
            <a:fld id="{EB485E7E-7B8F-4B4F-AA92-DB10DC837910}" type="slidenum">
              <a:rPr lang="en-US"/>
              <a:pPr fontAlgn="base">
                <a:spcBef>
                  <a:spcPct val="0"/>
                </a:spcBef>
                <a:spcAft>
                  <a:spcPct val="0"/>
                </a:spcAft>
                <a:defRPr/>
              </a:pPr>
              <a:t>‹#›</a:t>
            </a:fld>
            <a:endParaRPr lang="en-US"/>
          </a:p>
        </p:txBody>
      </p:sp>
      <p:sp>
        <p:nvSpPr>
          <p:cNvPr id="1033" name="Rectangle 8"/>
          <p:cNvSpPr>
            <a:spLocks noChangeArrowheads="1"/>
          </p:cNvSpPr>
          <p:nvPr/>
        </p:nvSpPr>
        <p:spPr bwMode="auto">
          <a:xfrm>
            <a:off x="571500" y="5811838"/>
            <a:ext cx="7985125" cy="65087"/>
          </a:xfrm>
          <a:prstGeom prst="rect">
            <a:avLst/>
          </a:prstGeom>
          <a:solidFill>
            <a:srgbClr val="ED293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endParaRPr lang="sv-SE" altLang="en-US">
              <a:solidFill>
                <a:srgbClr val="000000"/>
              </a:solidFill>
            </a:endParaRPr>
          </a:p>
        </p:txBody>
      </p:sp>
    </p:spTree>
    <p:extLst>
      <p:ext uri="{BB962C8B-B14F-4D97-AF65-F5344CB8AC3E}">
        <p14:creationId xmlns:p14="http://schemas.microsoft.com/office/powerpoint/2010/main" val="162043414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ftr="0" dt="0"/>
  <p:txStyles>
    <p:titleStyle>
      <a:lvl1pPr algn="l" rtl="0" eaLnBrk="0" fontAlgn="base" hangingPunct="0">
        <a:spcBef>
          <a:spcPct val="0"/>
        </a:spcBef>
        <a:spcAft>
          <a:spcPct val="0"/>
        </a:spcAft>
        <a:defRPr sz="3200" b="1">
          <a:solidFill>
            <a:srgbClr val="ED2939"/>
          </a:solidFill>
          <a:latin typeface="+mj-lt"/>
          <a:ea typeface="+mj-ea"/>
          <a:cs typeface="+mj-cs"/>
        </a:defRPr>
      </a:lvl1pPr>
      <a:lvl2pPr algn="l" rtl="0" eaLnBrk="0" fontAlgn="base" hangingPunct="0">
        <a:spcBef>
          <a:spcPct val="0"/>
        </a:spcBef>
        <a:spcAft>
          <a:spcPct val="0"/>
        </a:spcAft>
        <a:defRPr sz="3200" b="1">
          <a:solidFill>
            <a:srgbClr val="ED2939"/>
          </a:solidFill>
          <a:latin typeface="Arial" charset="0"/>
        </a:defRPr>
      </a:lvl2pPr>
      <a:lvl3pPr algn="l" rtl="0" eaLnBrk="0" fontAlgn="base" hangingPunct="0">
        <a:spcBef>
          <a:spcPct val="0"/>
        </a:spcBef>
        <a:spcAft>
          <a:spcPct val="0"/>
        </a:spcAft>
        <a:defRPr sz="3200" b="1">
          <a:solidFill>
            <a:srgbClr val="ED2939"/>
          </a:solidFill>
          <a:latin typeface="Arial" charset="0"/>
        </a:defRPr>
      </a:lvl3pPr>
      <a:lvl4pPr algn="l" rtl="0" eaLnBrk="0" fontAlgn="base" hangingPunct="0">
        <a:spcBef>
          <a:spcPct val="0"/>
        </a:spcBef>
        <a:spcAft>
          <a:spcPct val="0"/>
        </a:spcAft>
        <a:defRPr sz="3200" b="1">
          <a:solidFill>
            <a:srgbClr val="ED2939"/>
          </a:solidFill>
          <a:latin typeface="Arial" charset="0"/>
        </a:defRPr>
      </a:lvl4pPr>
      <a:lvl5pPr algn="l" rtl="0" eaLnBrk="0" fontAlgn="base" hangingPunct="0">
        <a:spcBef>
          <a:spcPct val="0"/>
        </a:spcBef>
        <a:spcAft>
          <a:spcPct val="0"/>
        </a:spcAft>
        <a:defRPr sz="3200" b="1">
          <a:solidFill>
            <a:srgbClr val="ED2939"/>
          </a:solidFill>
          <a:latin typeface="Arial" charset="0"/>
        </a:defRPr>
      </a:lvl5pPr>
      <a:lvl6pPr marL="457200" algn="l" rtl="0" eaLnBrk="1" fontAlgn="base" hangingPunct="1">
        <a:spcBef>
          <a:spcPct val="0"/>
        </a:spcBef>
        <a:spcAft>
          <a:spcPct val="0"/>
        </a:spcAft>
        <a:defRPr sz="3200" b="1">
          <a:solidFill>
            <a:srgbClr val="ED2939"/>
          </a:solidFill>
          <a:latin typeface="Arial" charset="0"/>
        </a:defRPr>
      </a:lvl6pPr>
      <a:lvl7pPr marL="914400" algn="l" rtl="0" eaLnBrk="1" fontAlgn="base" hangingPunct="1">
        <a:spcBef>
          <a:spcPct val="0"/>
        </a:spcBef>
        <a:spcAft>
          <a:spcPct val="0"/>
        </a:spcAft>
        <a:defRPr sz="3200" b="1">
          <a:solidFill>
            <a:srgbClr val="ED2939"/>
          </a:solidFill>
          <a:latin typeface="Arial" charset="0"/>
        </a:defRPr>
      </a:lvl7pPr>
      <a:lvl8pPr marL="1371600" algn="l" rtl="0" eaLnBrk="1" fontAlgn="base" hangingPunct="1">
        <a:spcBef>
          <a:spcPct val="0"/>
        </a:spcBef>
        <a:spcAft>
          <a:spcPct val="0"/>
        </a:spcAft>
        <a:defRPr sz="3200" b="1">
          <a:solidFill>
            <a:srgbClr val="ED2939"/>
          </a:solidFill>
          <a:latin typeface="Arial" charset="0"/>
        </a:defRPr>
      </a:lvl8pPr>
      <a:lvl9pPr marL="1828800" algn="l" rtl="0" eaLnBrk="1" fontAlgn="base" hangingPunct="1">
        <a:spcBef>
          <a:spcPct val="0"/>
        </a:spcBef>
        <a:spcAft>
          <a:spcPct val="0"/>
        </a:spcAft>
        <a:defRPr sz="3200" b="1">
          <a:solidFill>
            <a:srgbClr val="ED2939"/>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eaLnBrk="1" fontAlgn="base" hangingPunct="1">
        <a:spcBef>
          <a:spcPct val="20000"/>
        </a:spcBef>
        <a:spcAft>
          <a:spcPct val="0"/>
        </a:spcAft>
        <a:buChar char="•"/>
        <a:defRPr sz="1400">
          <a:solidFill>
            <a:schemeClr val="tx1"/>
          </a:solidFill>
          <a:latin typeface="+mn-lt"/>
        </a:defRPr>
      </a:lvl6pPr>
      <a:lvl7pPr marL="2971800" indent="-228600" algn="l" rtl="0" eaLnBrk="1" fontAlgn="base" hangingPunct="1">
        <a:spcBef>
          <a:spcPct val="20000"/>
        </a:spcBef>
        <a:spcAft>
          <a:spcPct val="0"/>
        </a:spcAft>
        <a:buChar char="•"/>
        <a:defRPr sz="1400">
          <a:solidFill>
            <a:schemeClr val="tx1"/>
          </a:solidFill>
          <a:latin typeface="+mn-lt"/>
        </a:defRPr>
      </a:lvl7pPr>
      <a:lvl8pPr marL="3429000" indent="-228600" algn="l" rtl="0" eaLnBrk="1" fontAlgn="base" hangingPunct="1">
        <a:spcBef>
          <a:spcPct val="20000"/>
        </a:spcBef>
        <a:spcAft>
          <a:spcPct val="0"/>
        </a:spcAft>
        <a:buChar char="•"/>
        <a:defRPr sz="1400">
          <a:solidFill>
            <a:schemeClr val="tx1"/>
          </a:solidFill>
          <a:latin typeface="+mn-lt"/>
        </a:defRPr>
      </a:lvl8pPr>
      <a:lvl9pPr marL="3886200" indent="-228600" algn="l" rtl="0" eaLnBrk="1" fontAlgn="base" hangingPunct="1">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7" descr="E:\salogoen.gif"/>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451725" y="6092825"/>
            <a:ext cx="1179513"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25" descr="Aalto_EN_Science_13_RGB_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5900" y="5815013"/>
            <a:ext cx="2479675" cy="1042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2"/>
          <p:cNvSpPr>
            <a:spLocks noGrp="1" noChangeArrowheads="1"/>
          </p:cNvSpPr>
          <p:nvPr>
            <p:ph type="title"/>
          </p:nvPr>
        </p:nvSpPr>
        <p:spPr bwMode="auto">
          <a:xfrm>
            <a:off x="571500" y="488950"/>
            <a:ext cx="7985125"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smtClean="0"/>
              <a:t>Click to edit Master title style</a:t>
            </a:r>
          </a:p>
        </p:txBody>
      </p:sp>
      <p:sp>
        <p:nvSpPr>
          <p:cNvPr id="1029" name="Rectangle 3"/>
          <p:cNvSpPr>
            <a:spLocks noGrp="1" noChangeArrowheads="1"/>
          </p:cNvSpPr>
          <p:nvPr>
            <p:ph type="body" idx="1"/>
          </p:nvPr>
        </p:nvSpPr>
        <p:spPr bwMode="auto">
          <a:xfrm>
            <a:off x="571500" y="1582738"/>
            <a:ext cx="7985125" cy="413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 name="Rectangle 4"/>
          <p:cNvSpPr>
            <a:spLocks noGrp="1" noChangeArrowheads="1"/>
          </p:cNvSpPr>
          <p:nvPr>
            <p:ph type="dt" sz="half" idx="2"/>
          </p:nvPr>
        </p:nvSpPr>
        <p:spPr bwMode="auto">
          <a:xfrm>
            <a:off x="3429000" y="6272213"/>
            <a:ext cx="1544638" cy="125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cs typeface="+mn-cs"/>
              </a:defRPr>
            </a:lvl1pPr>
          </a:lstStyle>
          <a:p>
            <a:pPr fontAlgn="base">
              <a:spcBef>
                <a:spcPct val="0"/>
              </a:spcBef>
              <a:spcAft>
                <a:spcPct val="0"/>
              </a:spcAft>
              <a:defRPr/>
            </a:pPr>
            <a:endParaRPr lang="en-US" dirty="0"/>
          </a:p>
        </p:txBody>
      </p:sp>
      <p:sp>
        <p:nvSpPr>
          <p:cNvPr id="3" name="Rectangle 5"/>
          <p:cNvSpPr>
            <a:spLocks noGrp="1" noChangeArrowheads="1"/>
          </p:cNvSpPr>
          <p:nvPr>
            <p:ph type="ftr" sz="quarter" idx="3"/>
          </p:nvPr>
        </p:nvSpPr>
        <p:spPr bwMode="auto">
          <a:xfrm>
            <a:off x="3429000" y="6142038"/>
            <a:ext cx="1544638" cy="125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cs typeface="+mn-cs"/>
              </a:defRPr>
            </a:lvl1pPr>
          </a:lstStyle>
          <a:p>
            <a:pPr fontAlgn="base">
              <a:spcBef>
                <a:spcPct val="0"/>
              </a:spcBef>
              <a:spcAft>
                <a:spcPct val="0"/>
              </a:spcAft>
              <a:defRPr/>
            </a:pPr>
            <a:endParaRPr lang="en-US"/>
          </a:p>
        </p:txBody>
      </p:sp>
      <p:sp>
        <p:nvSpPr>
          <p:cNvPr id="1030" name="Rectangle 6"/>
          <p:cNvSpPr>
            <a:spLocks noGrp="1" noChangeArrowheads="1"/>
          </p:cNvSpPr>
          <p:nvPr>
            <p:ph type="sldNum" sz="quarter" idx="4"/>
          </p:nvPr>
        </p:nvSpPr>
        <p:spPr bwMode="auto">
          <a:xfrm>
            <a:off x="3429000" y="6397625"/>
            <a:ext cx="1544638" cy="12541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cs typeface="+mn-cs"/>
              </a:defRPr>
            </a:lvl1pPr>
          </a:lstStyle>
          <a:p>
            <a:pPr fontAlgn="base">
              <a:spcBef>
                <a:spcPct val="0"/>
              </a:spcBef>
              <a:spcAft>
                <a:spcPct val="0"/>
              </a:spcAft>
              <a:defRPr/>
            </a:pPr>
            <a:fld id="{EB485E7E-7B8F-4B4F-AA92-DB10DC837910}" type="slidenum">
              <a:rPr lang="en-US"/>
              <a:pPr fontAlgn="base">
                <a:spcBef>
                  <a:spcPct val="0"/>
                </a:spcBef>
                <a:spcAft>
                  <a:spcPct val="0"/>
                </a:spcAft>
                <a:defRPr/>
              </a:pPr>
              <a:t>‹#›</a:t>
            </a:fld>
            <a:endParaRPr lang="en-US"/>
          </a:p>
        </p:txBody>
      </p:sp>
      <p:sp>
        <p:nvSpPr>
          <p:cNvPr id="1033" name="Rectangle 8"/>
          <p:cNvSpPr>
            <a:spLocks noChangeArrowheads="1"/>
          </p:cNvSpPr>
          <p:nvPr/>
        </p:nvSpPr>
        <p:spPr bwMode="auto">
          <a:xfrm>
            <a:off x="571500" y="5811838"/>
            <a:ext cx="7985125" cy="65087"/>
          </a:xfrm>
          <a:prstGeom prst="rect">
            <a:avLst/>
          </a:prstGeom>
          <a:solidFill>
            <a:srgbClr val="ED293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endParaRPr lang="sv-SE" altLang="en-US">
              <a:solidFill>
                <a:srgbClr val="000000"/>
              </a:solidFill>
            </a:endParaRPr>
          </a:p>
        </p:txBody>
      </p:sp>
    </p:spTree>
    <p:extLst>
      <p:ext uri="{BB962C8B-B14F-4D97-AF65-F5344CB8AC3E}">
        <p14:creationId xmlns:p14="http://schemas.microsoft.com/office/powerpoint/2010/main" val="3953265654"/>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200" b="1">
          <a:solidFill>
            <a:srgbClr val="ED2939"/>
          </a:solidFill>
          <a:latin typeface="+mj-lt"/>
          <a:ea typeface="+mj-ea"/>
          <a:cs typeface="+mj-cs"/>
        </a:defRPr>
      </a:lvl1pPr>
      <a:lvl2pPr algn="l" rtl="0" eaLnBrk="0" fontAlgn="base" hangingPunct="0">
        <a:spcBef>
          <a:spcPct val="0"/>
        </a:spcBef>
        <a:spcAft>
          <a:spcPct val="0"/>
        </a:spcAft>
        <a:defRPr sz="3200" b="1">
          <a:solidFill>
            <a:srgbClr val="ED2939"/>
          </a:solidFill>
          <a:latin typeface="Arial" charset="0"/>
        </a:defRPr>
      </a:lvl2pPr>
      <a:lvl3pPr algn="l" rtl="0" eaLnBrk="0" fontAlgn="base" hangingPunct="0">
        <a:spcBef>
          <a:spcPct val="0"/>
        </a:spcBef>
        <a:spcAft>
          <a:spcPct val="0"/>
        </a:spcAft>
        <a:defRPr sz="3200" b="1">
          <a:solidFill>
            <a:srgbClr val="ED2939"/>
          </a:solidFill>
          <a:latin typeface="Arial" charset="0"/>
        </a:defRPr>
      </a:lvl3pPr>
      <a:lvl4pPr algn="l" rtl="0" eaLnBrk="0" fontAlgn="base" hangingPunct="0">
        <a:spcBef>
          <a:spcPct val="0"/>
        </a:spcBef>
        <a:spcAft>
          <a:spcPct val="0"/>
        </a:spcAft>
        <a:defRPr sz="3200" b="1">
          <a:solidFill>
            <a:srgbClr val="ED2939"/>
          </a:solidFill>
          <a:latin typeface="Arial" charset="0"/>
        </a:defRPr>
      </a:lvl4pPr>
      <a:lvl5pPr algn="l" rtl="0" eaLnBrk="0" fontAlgn="base" hangingPunct="0">
        <a:spcBef>
          <a:spcPct val="0"/>
        </a:spcBef>
        <a:spcAft>
          <a:spcPct val="0"/>
        </a:spcAft>
        <a:defRPr sz="3200" b="1">
          <a:solidFill>
            <a:srgbClr val="ED2939"/>
          </a:solidFill>
          <a:latin typeface="Arial" charset="0"/>
        </a:defRPr>
      </a:lvl5pPr>
      <a:lvl6pPr marL="457200" algn="l" rtl="0" eaLnBrk="1" fontAlgn="base" hangingPunct="1">
        <a:spcBef>
          <a:spcPct val="0"/>
        </a:spcBef>
        <a:spcAft>
          <a:spcPct val="0"/>
        </a:spcAft>
        <a:defRPr sz="3200" b="1">
          <a:solidFill>
            <a:srgbClr val="ED2939"/>
          </a:solidFill>
          <a:latin typeface="Arial" charset="0"/>
        </a:defRPr>
      </a:lvl6pPr>
      <a:lvl7pPr marL="914400" algn="l" rtl="0" eaLnBrk="1" fontAlgn="base" hangingPunct="1">
        <a:spcBef>
          <a:spcPct val="0"/>
        </a:spcBef>
        <a:spcAft>
          <a:spcPct val="0"/>
        </a:spcAft>
        <a:defRPr sz="3200" b="1">
          <a:solidFill>
            <a:srgbClr val="ED2939"/>
          </a:solidFill>
          <a:latin typeface="Arial" charset="0"/>
        </a:defRPr>
      </a:lvl7pPr>
      <a:lvl8pPr marL="1371600" algn="l" rtl="0" eaLnBrk="1" fontAlgn="base" hangingPunct="1">
        <a:spcBef>
          <a:spcPct val="0"/>
        </a:spcBef>
        <a:spcAft>
          <a:spcPct val="0"/>
        </a:spcAft>
        <a:defRPr sz="3200" b="1">
          <a:solidFill>
            <a:srgbClr val="ED2939"/>
          </a:solidFill>
          <a:latin typeface="Arial" charset="0"/>
        </a:defRPr>
      </a:lvl8pPr>
      <a:lvl9pPr marL="1828800" algn="l" rtl="0" eaLnBrk="1" fontAlgn="base" hangingPunct="1">
        <a:spcBef>
          <a:spcPct val="0"/>
        </a:spcBef>
        <a:spcAft>
          <a:spcPct val="0"/>
        </a:spcAft>
        <a:defRPr sz="3200" b="1">
          <a:solidFill>
            <a:srgbClr val="ED2939"/>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eaLnBrk="1" fontAlgn="base" hangingPunct="1">
        <a:spcBef>
          <a:spcPct val="20000"/>
        </a:spcBef>
        <a:spcAft>
          <a:spcPct val="0"/>
        </a:spcAft>
        <a:buChar char="•"/>
        <a:defRPr sz="1400">
          <a:solidFill>
            <a:schemeClr val="tx1"/>
          </a:solidFill>
          <a:latin typeface="+mn-lt"/>
        </a:defRPr>
      </a:lvl6pPr>
      <a:lvl7pPr marL="2971800" indent="-228600" algn="l" rtl="0" eaLnBrk="1" fontAlgn="base" hangingPunct="1">
        <a:spcBef>
          <a:spcPct val="20000"/>
        </a:spcBef>
        <a:spcAft>
          <a:spcPct val="0"/>
        </a:spcAft>
        <a:buChar char="•"/>
        <a:defRPr sz="1400">
          <a:solidFill>
            <a:schemeClr val="tx1"/>
          </a:solidFill>
          <a:latin typeface="+mn-lt"/>
        </a:defRPr>
      </a:lvl7pPr>
      <a:lvl8pPr marL="3429000" indent="-228600" algn="l" rtl="0" eaLnBrk="1" fontAlgn="base" hangingPunct="1">
        <a:spcBef>
          <a:spcPct val="20000"/>
        </a:spcBef>
        <a:spcAft>
          <a:spcPct val="0"/>
        </a:spcAft>
        <a:buChar char="•"/>
        <a:defRPr sz="1400">
          <a:solidFill>
            <a:schemeClr val="tx1"/>
          </a:solidFill>
          <a:latin typeface="+mn-lt"/>
        </a:defRPr>
      </a:lvl8pPr>
      <a:lvl9pPr marL="3886200" indent="-228600" algn="l" rtl="0" eaLnBrk="1" fontAlgn="base" hangingPunct="1">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7" descr="Aalto_FI_Perustiet_13_RGB_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5900" y="5811838"/>
            <a:ext cx="2170113"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571500" y="488950"/>
            <a:ext cx="7985125"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smtClean="0"/>
              <a:t>Muokkaa perustyyl. napsautt.</a:t>
            </a:r>
          </a:p>
        </p:txBody>
      </p:sp>
      <p:sp>
        <p:nvSpPr>
          <p:cNvPr id="1028" name="Rectangle 3"/>
          <p:cNvSpPr>
            <a:spLocks noGrp="1" noChangeArrowheads="1"/>
          </p:cNvSpPr>
          <p:nvPr>
            <p:ph type="body" idx="1"/>
          </p:nvPr>
        </p:nvSpPr>
        <p:spPr bwMode="auto">
          <a:xfrm>
            <a:off x="571500" y="1582738"/>
            <a:ext cx="7985125" cy="413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p>
        </p:txBody>
      </p:sp>
      <p:sp>
        <p:nvSpPr>
          <p:cNvPr id="2" name="Rectangle 4"/>
          <p:cNvSpPr>
            <a:spLocks noGrp="1" noChangeArrowheads="1"/>
          </p:cNvSpPr>
          <p:nvPr>
            <p:ph type="dt" sz="half" idx="2"/>
          </p:nvPr>
        </p:nvSpPr>
        <p:spPr bwMode="auto">
          <a:xfrm>
            <a:off x="3429000" y="6272213"/>
            <a:ext cx="1544638" cy="125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endParaRPr lang="en-US">
              <a:solidFill>
                <a:srgbClr val="000000"/>
              </a:solidFill>
              <a:latin typeface="Times New Roman" pitchFamily="18" charset="0"/>
            </a:endParaRPr>
          </a:p>
        </p:txBody>
      </p:sp>
      <p:sp>
        <p:nvSpPr>
          <p:cNvPr id="1029" name="Rectangle 5"/>
          <p:cNvSpPr>
            <a:spLocks noGrp="1" noChangeArrowheads="1"/>
          </p:cNvSpPr>
          <p:nvPr>
            <p:ph type="ftr" sz="quarter" idx="3"/>
          </p:nvPr>
        </p:nvSpPr>
        <p:spPr bwMode="auto">
          <a:xfrm>
            <a:off x="3429000" y="6142038"/>
            <a:ext cx="1544638" cy="125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endParaRPr lang="en-US">
              <a:solidFill>
                <a:srgbClr val="000000"/>
              </a:solidFill>
              <a:latin typeface="Times New Roman" pitchFamily="18" charset="0"/>
            </a:endParaRPr>
          </a:p>
        </p:txBody>
      </p:sp>
      <p:sp>
        <p:nvSpPr>
          <p:cNvPr id="1030" name="Rectangle 6"/>
          <p:cNvSpPr>
            <a:spLocks noGrp="1" noChangeArrowheads="1"/>
          </p:cNvSpPr>
          <p:nvPr>
            <p:ph type="sldNum" sz="quarter" idx="4"/>
          </p:nvPr>
        </p:nvSpPr>
        <p:spPr bwMode="auto">
          <a:xfrm>
            <a:off x="3429000" y="6397625"/>
            <a:ext cx="1544638" cy="12541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fld id="{EE83AB17-2569-4C40-B681-90632F484656}" type="slidenum">
              <a:rPr lang="en-US" smtClean="0">
                <a:solidFill>
                  <a:srgbClr val="000000"/>
                </a:solidFill>
                <a:latin typeface="Times New Roman" pitchFamily="18" charset="0"/>
              </a:rPr>
              <a:pPr fontAlgn="base">
                <a:spcBef>
                  <a:spcPct val="0"/>
                </a:spcBef>
                <a:spcAft>
                  <a:spcPct val="0"/>
                </a:spcAft>
                <a:defRPr/>
              </a:pPr>
              <a:t>‹#›</a:t>
            </a:fld>
            <a:endParaRPr lang="en-US">
              <a:solidFill>
                <a:srgbClr val="000000"/>
              </a:solidFill>
              <a:latin typeface="Times New Roman" pitchFamily="18" charset="0"/>
            </a:endParaRPr>
          </a:p>
        </p:txBody>
      </p:sp>
      <p:sp>
        <p:nvSpPr>
          <p:cNvPr id="1032" name="Rectangle 8"/>
          <p:cNvSpPr>
            <a:spLocks noChangeArrowheads="1"/>
          </p:cNvSpPr>
          <p:nvPr/>
        </p:nvSpPr>
        <p:spPr bwMode="auto">
          <a:xfrm>
            <a:off x="571500" y="5811838"/>
            <a:ext cx="7985125" cy="650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1033" name="Picture 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451725" y="6143625"/>
            <a:ext cx="11557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03349072"/>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iming>
    <p:tnLst>
      <p:par>
        <p:cTn id="1" dur="indefinite" restart="never" nodeType="tmRoot"/>
      </p:par>
    </p:tnLst>
  </p:timing>
  <p:hf hdr="0" ftr="0" dt="0"/>
  <p:txStyles>
    <p:titleStyle>
      <a:lvl1pPr algn="l" rtl="0" eaLnBrk="1" fontAlgn="base" hangingPunct="1">
        <a:spcBef>
          <a:spcPct val="0"/>
        </a:spcBef>
        <a:spcAft>
          <a:spcPct val="0"/>
        </a:spcAft>
        <a:defRPr sz="3200" b="1">
          <a:solidFill>
            <a:schemeClr val="accent1"/>
          </a:solidFill>
          <a:latin typeface="+mj-lt"/>
          <a:ea typeface="+mj-ea"/>
          <a:cs typeface="+mj-cs"/>
        </a:defRPr>
      </a:lvl1pPr>
      <a:lvl2pPr algn="l" rtl="0" eaLnBrk="1" fontAlgn="base" hangingPunct="1">
        <a:spcBef>
          <a:spcPct val="0"/>
        </a:spcBef>
        <a:spcAft>
          <a:spcPct val="0"/>
        </a:spcAft>
        <a:defRPr sz="3200" b="1">
          <a:solidFill>
            <a:schemeClr val="accent1"/>
          </a:solidFill>
          <a:latin typeface="Arial" charset="0"/>
        </a:defRPr>
      </a:lvl2pPr>
      <a:lvl3pPr algn="l" rtl="0" eaLnBrk="1" fontAlgn="base" hangingPunct="1">
        <a:spcBef>
          <a:spcPct val="0"/>
        </a:spcBef>
        <a:spcAft>
          <a:spcPct val="0"/>
        </a:spcAft>
        <a:defRPr sz="3200" b="1">
          <a:solidFill>
            <a:schemeClr val="accent1"/>
          </a:solidFill>
          <a:latin typeface="Arial" charset="0"/>
        </a:defRPr>
      </a:lvl3pPr>
      <a:lvl4pPr algn="l" rtl="0" eaLnBrk="1" fontAlgn="base" hangingPunct="1">
        <a:spcBef>
          <a:spcPct val="0"/>
        </a:spcBef>
        <a:spcAft>
          <a:spcPct val="0"/>
        </a:spcAft>
        <a:defRPr sz="3200" b="1">
          <a:solidFill>
            <a:schemeClr val="accent1"/>
          </a:solidFill>
          <a:latin typeface="Arial" charset="0"/>
        </a:defRPr>
      </a:lvl4pPr>
      <a:lvl5pPr algn="l" rtl="0" eaLnBrk="1" fontAlgn="base" hangingPunct="1">
        <a:spcBef>
          <a:spcPct val="0"/>
        </a:spcBef>
        <a:spcAft>
          <a:spcPct val="0"/>
        </a:spcAft>
        <a:defRPr sz="3200" b="1">
          <a:solidFill>
            <a:schemeClr val="accent1"/>
          </a:solidFill>
          <a:latin typeface="Arial" charset="0"/>
        </a:defRPr>
      </a:lvl5pPr>
      <a:lvl6pPr marL="457200" algn="l" rtl="0" eaLnBrk="1" fontAlgn="base" hangingPunct="1">
        <a:spcBef>
          <a:spcPct val="0"/>
        </a:spcBef>
        <a:spcAft>
          <a:spcPct val="0"/>
        </a:spcAft>
        <a:defRPr sz="3200" b="1">
          <a:solidFill>
            <a:schemeClr val="accent1"/>
          </a:solidFill>
          <a:latin typeface="Arial" charset="0"/>
        </a:defRPr>
      </a:lvl6pPr>
      <a:lvl7pPr marL="914400" algn="l" rtl="0" eaLnBrk="1" fontAlgn="base" hangingPunct="1">
        <a:spcBef>
          <a:spcPct val="0"/>
        </a:spcBef>
        <a:spcAft>
          <a:spcPct val="0"/>
        </a:spcAft>
        <a:defRPr sz="3200" b="1">
          <a:solidFill>
            <a:schemeClr val="accent1"/>
          </a:solidFill>
          <a:latin typeface="Arial" charset="0"/>
        </a:defRPr>
      </a:lvl7pPr>
      <a:lvl8pPr marL="1371600" algn="l" rtl="0" eaLnBrk="1" fontAlgn="base" hangingPunct="1">
        <a:spcBef>
          <a:spcPct val="0"/>
        </a:spcBef>
        <a:spcAft>
          <a:spcPct val="0"/>
        </a:spcAft>
        <a:defRPr sz="3200" b="1">
          <a:solidFill>
            <a:schemeClr val="accent1"/>
          </a:solidFill>
          <a:latin typeface="Arial" charset="0"/>
        </a:defRPr>
      </a:lvl8pPr>
      <a:lvl9pPr marL="1828800" algn="l" rtl="0" eaLnBrk="1" fontAlgn="base" hangingPunct="1">
        <a:spcBef>
          <a:spcPct val="0"/>
        </a:spcBef>
        <a:spcAft>
          <a:spcPct val="0"/>
        </a:spcAft>
        <a:defRPr sz="3200" b="1">
          <a:solidFill>
            <a:schemeClr val="accent1"/>
          </a:solidFill>
          <a:latin typeface="Arial" charset="0"/>
        </a:defRPr>
      </a:lvl9pPr>
    </p:titleStyle>
    <p:bodyStyle>
      <a:lvl1pPr marL="342900" indent="-342900" algn="l" rtl="0" eaLnBrk="1" fontAlgn="base" hangingPunct="1">
        <a:spcBef>
          <a:spcPct val="2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000">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sz="1600">
          <a:solidFill>
            <a:schemeClr val="tx1"/>
          </a:solidFill>
          <a:latin typeface="+mn-lt"/>
        </a:defRPr>
      </a:lvl4pPr>
      <a:lvl5pPr marL="2057400" indent="-228600" algn="l" rtl="0" eaLnBrk="1" fontAlgn="base" hangingPunct="1">
        <a:spcBef>
          <a:spcPct val="20000"/>
        </a:spcBef>
        <a:spcAft>
          <a:spcPct val="0"/>
        </a:spcAft>
        <a:buChar char="•"/>
        <a:defRPr sz="1400">
          <a:solidFill>
            <a:schemeClr val="tx1"/>
          </a:solidFill>
          <a:latin typeface="+mn-lt"/>
        </a:defRPr>
      </a:lvl5pPr>
      <a:lvl6pPr marL="2514600" indent="-228600" algn="l" rtl="0" eaLnBrk="1" fontAlgn="base" hangingPunct="1">
        <a:spcBef>
          <a:spcPct val="20000"/>
        </a:spcBef>
        <a:spcAft>
          <a:spcPct val="0"/>
        </a:spcAft>
        <a:buChar char="•"/>
        <a:defRPr sz="1400">
          <a:solidFill>
            <a:schemeClr val="tx1"/>
          </a:solidFill>
          <a:latin typeface="+mn-lt"/>
        </a:defRPr>
      </a:lvl6pPr>
      <a:lvl7pPr marL="2971800" indent="-228600" algn="l" rtl="0" eaLnBrk="1" fontAlgn="base" hangingPunct="1">
        <a:spcBef>
          <a:spcPct val="20000"/>
        </a:spcBef>
        <a:spcAft>
          <a:spcPct val="0"/>
        </a:spcAft>
        <a:buChar char="•"/>
        <a:defRPr sz="1400">
          <a:solidFill>
            <a:schemeClr val="tx1"/>
          </a:solidFill>
          <a:latin typeface="+mn-lt"/>
        </a:defRPr>
      </a:lvl7pPr>
      <a:lvl8pPr marL="3429000" indent="-228600" algn="l" rtl="0" eaLnBrk="1" fontAlgn="base" hangingPunct="1">
        <a:spcBef>
          <a:spcPct val="20000"/>
        </a:spcBef>
        <a:spcAft>
          <a:spcPct val="0"/>
        </a:spcAft>
        <a:buChar char="•"/>
        <a:defRPr sz="1400">
          <a:solidFill>
            <a:schemeClr val="tx1"/>
          </a:solidFill>
          <a:latin typeface="+mn-lt"/>
        </a:defRPr>
      </a:lvl8pPr>
      <a:lvl9pPr marL="3886200" indent="-228600" algn="l" rtl="0" eaLnBrk="1" fontAlgn="base" hangingPunct="1">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7" descr="Aalto_FI_Perustiet_13_RGB_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5900" y="5811838"/>
            <a:ext cx="2170113"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571500" y="488950"/>
            <a:ext cx="7985125"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smtClean="0"/>
              <a:t>Muokkaa perustyyl. napsautt.</a:t>
            </a:r>
          </a:p>
        </p:txBody>
      </p:sp>
      <p:sp>
        <p:nvSpPr>
          <p:cNvPr id="1028" name="Rectangle 3"/>
          <p:cNvSpPr>
            <a:spLocks noGrp="1" noChangeArrowheads="1"/>
          </p:cNvSpPr>
          <p:nvPr>
            <p:ph type="body" idx="1"/>
          </p:nvPr>
        </p:nvSpPr>
        <p:spPr bwMode="auto">
          <a:xfrm>
            <a:off x="571500" y="1582738"/>
            <a:ext cx="7985125" cy="413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p>
        </p:txBody>
      </p:sp>
      <p:sp>
        <p:nvSpPr>
          <p:cNvPr id="2" name="Rectangle 4"/>
          <p:cNvSpPr>
            <a:spLocks noGrp="1" noChangeArrowheads="1"/>
          </p:cNvSpPr>
          <p:nvPr>
            <p:ph type="dt" sz="half" idx="2"/>
          </p:nvPr>
        </p:nvSpPr>
        <p:spPr bwMode="auto">
          <a:xfrm>
            <a:off x="3429000" y="6272213"/>
            <a:ext cx="1544638" cy="125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endParaRPr lang="en-US">
              <a:solidFill>
                <a:srgbClr val="000000"/>
              </a:solidFill>
              <a:latin typeface="Times New Roman" pitchFamily="18" charset="0"/>
            </a:endParaRPr>
          </a:p>
        </p:txBody>
      </p:sp>
      <p:sp>
        <p:nvSpPr>
          <p:cNvPr id="1029" name="Rectangle 5"/>
          <p:cNvSpPr>
            <a:spLocks noGrp="1" noChangeArrowheads="1"/>
          </p:cNvSpPr>
          <p:nvPr>
            <p:ph type="ftr" sz="quarter" idx="3"/>
          </p:nvPr>
        </p:nvSpPr>
        <p:spPr bwMode="auto">
          <a:xfrm>
            <a:off x="3429000" y="6142038"/>
            <a:ext cx="1544638" cy="125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endParaRPr lang="en-US">
              <a:solidFill>
                <a:srgbClr val="000000"/>
              </a:solidFill>
              <a:latin typeface="Times New Roman" pitchFamily="18" charset="0"/>
            </a:endParaRPr>
          </a:p>
        </p:txBody>
      </p:sp>
      <p:sp>
        <p:nvSpPr>
          <p:cNvPr id="1030" name="Rectangle 6"/>
          <p:cNvSpPr>
            <a:spLocks noGrp="1" noChangeArrowheads="1"/>
          </p:cNvSpPr>
          <p:nvPr>
            <p:ph type="sldNum" sz="quarter" idx="4"/>
          </p:nvPr>
        </p:nvSpPr>
        <p:spPr bwMode="auto">
          <a:xfrm>
            <a:off x="3429000" y="6397625"/>
            <a:ext cx="1544638" cy="12541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fld id="{EE83AB17-2569-4C40-B681-90632F484656}" type="slidenum">
              <a:rPr lang="en-US" smtClean="0">
                <a:solidFill>
                  <a:srgbClr val="000000"/>
                </a:solidFill>
                <a:latin typeface="Times New Roman" pitchFamily="18" charset="0"/>
              </a:rPr>
              <a:pPr fontAlgn="base">
                <a:spcBef>
                  <a:spcPct val="0"/>
                </a:spcBef>
                <a:spcAft>
                  <a:spcPct val="0"/>
                </a:spcAft>
                <a:defRPr/>
              </a:pPr>
              <a:t>‹#›</a:t>
            </a:fld>
            <a:endParaRPr lang="en-US">
              <a:solidFill>
                <a:srgbClr val="000000"/>
              </a:solidFill>
              <a:latin typeface="Times New Roman" pitchFamily="18" charset="0"/>
            </a:endParaRPr>
          </a:p>
        </p:txBody>
      </p:sp>
      <p:sp>
        <p:nvSpPr>
          <p:cNvPr id="1032" name="Rectangle 8"/>
          <p:cNvSpPr>
            <a:spLocks noChangeArrowheads="1"/>
          </p:cNvSpPr>
          <p:nvPr/>
        </p:nvSpPr>
        <p:spPr bwMode="auto">
          <a:xfrm>
            <a:off x="571500" y="5811838"/>
            <a:ext cx="7985125" cy="650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1033" name="Picture 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451725" y="6143625"/>
            <a:ext cx="11557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8702657"/>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iming>
    <p:tnLst>
      <p:par>
        <p:cTn id="1" dur="indefinite" restart="never" nodeType="tmRoot"/>
      </p:par>
    </p:tnLst>
  </p:timing>
  <p:hf hdr="0" ftr="0" dt="0"/>
  <p:txStyles>
    <p:titleStyle>
      <a:lvl1pPr algn="l" rtl="0" eaLnBrk="1" fontAlgn="base" hangingPunct="1">
        <a:spcBef>
          <a:spcPct val="0"/>
        </a:spcBef>
        <a:spcAft>
          <a:spcPct val="0"/>
        </a:spcAft>
        <a:defRPr sz="3200" b="1">
          <a:solidFill>
            <a:schemeClr val="accent1"/>
          </a:solidFill>
          <a:latin typeface="+mj-lt"/>
          <a:ea typeface="+mj-ea"/>
          <a:cs typeface="+mj-cs"/>
        </a:defRPr>
      </a:lvl1pPr>
      <a:lvl2pPr algn="l" rtl="0" eaLnBrk="1" fontAlgn="base" hangingPunct="1">
        <a:spcBef>
          <a:spcPct val="0"/>
        </a:spcBef>
        <a:spcAft>
          <a:spcPct val="0"/>
        </a:spcAft>
        <a:defRPr sz="3200" b="1">
          <a:solidFill>
            <a:schemeClr val="accent1"/>
          </a:solidFill>
          <a:latin typeface="Arial" charset="0"/>
        </a:defRPr>
      </a:lvl2pPr>
      <a:lvl3pPr algn="l" rtl="0" eaLnBrk="1" fontAlgn="base" hangingPunct="1">
        <a:spcBef>
          <a:spcPct val="0"/>
        </a:spcBef>
        <a:spcAft>
          <a:spcPct val="0"/>
        </a:spcAft>
        <a:defRPr sz="3200" b="1">
          <a:solidFill>
            <a:schemeClr val="accent1"/>
          </a:solidFill>
          <a:latin typeface="Arial" charset="0"/>
        </a:defRPr>
      </a:lvl3pPr>
      <a:lvl4pPr algn="l" rtl="0" eaLnBrk="1" fontAlgn="base" hangingPunct="1">
        <a:spcBef>
          <a:spcPct val="0"/>
        </a:spcBef>
        <a:spcAft>
          <a:spcPct val="0"/>
        </a:spcAft>
        <a:defRPr sz="3200" b="1">
          <a:solidFill>
            <a:schemeClr val="accent1"/>
          </a:solidFill>
          <a:latin typeface="Arial" charset="0"/>
        </a:defRPr>
      </a:lvl4pPr>
      <a:lvl5pPr algn="l" rtl="0" eaLnBrk="1" fontAlgn="base" hangingPunct="1">
        <a:spcBef>
          <a:spcPct val="0"/>
        </a:spcBef>
        <a:spcAft>
          <a:spcPct val="0"/>
        </a:spcAft>
        <a:defRPr sz="3200" b="1">
          <a:solidFill>
            <a:schemeClr val="accent1"/>
          </a:solidFill>
          <a:latin typeface="Arial" charset="0"/>
        </a:defRPr>
      </a:lvl5pPr>
      <a:lvl6pPr marL="457200" algn="l" rtl="0" eaLnBrk="1" fontAlgn="base" hangingPunct="1">
        <a:spcBef>
          <a:spcPct val="0"/>
        </a:spcBef>
        <a:spcAft>
          <a:spcPct val="0"/>
        </a:spcAft>
        <a:defRPr sz="3200" b="1">
          <a:solidFill>
            <a:schemeClr val="accent1"/>
          </a:solidFill>
          <a:latin typeface="Arial" charset="0"/>
        </a:defRPr>
      </a:lvl6pPr>
      <a:lvl7pPr marL="914400" algn="l" rtl="0" eaLnBrk="1" fontAlgn="base" hangingPunct="1">
        <a:spcBef>
          <a:spcPct val="0"/>
        </a:spcBef>
        <a:spcAft>
          <a:spcPct val="0"/>
        </a:spcAft>
        <a:defRPr sz="3200" b="1">
          <a:solidFill>
            <a:schemeClr val="accent1"/>
          </a:solidFill>
          <a:latin typeface="Arial" charset="0"/>
        </a:defRPr>
      </a:lvl7pPr>
      <a:lvl8pPr marL="1371600" algn="l" rtl="0" eaLnBrk="1" fontAlgn="base" hangingPunct="1">
        <a:spcBef>
          <a:spcPct val="0"/>
        </a:spcBef>
        <a:spcAft>
          <a:spcPct val="0"/>
        </a:spcAft>
        <a:defRPr sz="3200" b="1">
          <a:solidFill>
            <a:schemeClr val="accent1"/>
          </a:solidFill>
          <a:latin typeface="Arial" charset="0"/>
        </a:defRPr>
      </a:lvl8pPr>
      <a:lvl9pPr marL="1828800" algn="l" rtl="0" eaLnBrk="1" fontAlgn="base" hangingPunct="1">
        <a:spcBef>
          <a:spcPct val="0"/>
        </a:spcBef>
        <a:spcAft>
          <a:spcPct val="0"/>
        </a:spcAft>
        <a:defRPr sz="3200" b="1">
          <a:solidFill>
            <a:schemeClr val="accent1"/>
          </a:solidFill>
          <a:latin typeface="Arial" charset="0"/>
        </a:defRPr>
      </a:lvl9pPr>
    </p:titleStyle>
    <p:bodyStyle>
      <a:lvl1pPr marL="342900" indent="-342900" algn="l" rtl="0" eaLnBrk="1" fontAlgn="base" hangingPunct="1">
        <a:spcBef>
          <a:spcPct val="2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000">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sz="1600">
          <a:solidFill>
            <a:schemeClr val="tx1"/>
          </a:solidFill>
          <a:latin typeface="+mn-lt"/>
        </a:defRPr>
      </a:lvl4pPr>
      <a:lvl5pPr marL="2057400" indent="-228600" algn="l" rtl="0" eaLnBrk="1" fontAlgn="base" hangingPunct="1">
        <a:spcBef>
          <a:spcPct val="20000"/>
        </a:spcBef>
        <a:spcAft>
          <a:spcPct val="0"/>
        </a:spcAft>
        <a:buChar char="•"/>
        <a:defRPr sz="1400">
          <a:solidFill>
            <a:schemeClr val="tx1"/>
          </a:solidFill>
          <a:latin typeface="+mn-lt"/>
        </a:defRPr>
      </a:lvl5pPr>
      <a:lvl6pPr marL="2514600" indent="-228600" algn="l" rtl="0" eaLnBrk="1" fontAlgn="base" hangingPunct="1">
        <a:spcBef>
          <a:spcPct val="20000"/>
        </a:spcBef>
        <a:spcAft>
          <a:spcPct val="0"/>
        </a:spcAft>
        <a:buChar char="•"/>
        <a:defRPr sz="1400">
          <a:solidFill>
            <a:schemeClr val="tx1"/>
          </a:solidFill>
          <a:latin typeface="+mn-lt"/>
        </a:defRPr>
      </a:lvl6pPr>
      <a:lvl7pPr marL="2971800" indent="-228600" algn="l" rtl="0" eaLnBrk="1" fontAlgn="base" hangingPunct="1">
        <a:spcBef>
          <a:spcPct val="20000"/>
        </a:spcBef>
        <a:spcAft>
          <a:spcPct val="0"/>
        </a:spcAft>
        <a:buChar char="•"/>
        <a:defRPr sz="1400">
          <a:solidFill>
            <a:schemeClr val="tx1"/>
          </a:solidFill>
          <a:latin typeface="+mn-lt"/>
        </a:defRPr>
      </a:lvl7pPr>
      <a:lvl8pPr marL="3429000" indent="-228600" algn="l" rtl="0" eaLnBrk="1" fontAlgn="base" hangingPunct="1">
        <a:spcBef>
          <a:spcPct val="20000"/>
        </a:spcBef>
        <a:spcAft>
          <a:spcPct val="0"/>
        </a:spcAft>
        <a:buChar char="•"/>
        <a:defRPr sz="1400">
          <a:solidFill>
            <a:schemeClr val="tx1"/>
          </a:solidFill>
          <a:latin typeface="+mn-lt"/>
        </a:defRPr>
      </a:lvl8pPr>
      <a:lvl9pPr marL="3886200" indent="-228600" algn="l" rtl="0" eaLnBrk="1" fontAlgn="base" hangingPunct="1">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7" descr="Aalto_FI_Perustiet_13_RGB_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5900" y="5811838"/>
            <a:ext cx="2170113"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571500" y="488950"/>
            <a:ext cx="7985125"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smtClean="0"/>
              <a:t>Muokkaa perustyyl. napsautt.</a:t>
            </a:r>
          </a:p>
        </p:txBody>
      </p:sp>
      <p:sp>
        <p:nvSpPr>
          <p:cNvPr id="1028" name="Rectangle 3"/>
          <p:cNvSpPr>
            <a:spLocks noGrp="1" noChangeArrowheads="1"/>
          </p:cNvSpPr>
          <p:nvPr>
            <p:ph type="body" idx="1"/>
          </p:nvPr>
        </p:nvSpPr>
        <p:spPr bwMode="auto">
          <a:xfrm>
            <a:off x="571500" y="1582738"/>
            <a:ext cx="7985125" cy="413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p>
        </p:txBody>
      </p:sp>
      <p:sp>
        <p:nvSpPr>
          <p:cNvPr id="2" name="Rectangle 4"/>
          <p:cNvSpPr>
            <a:spLocks noGrp="1" noChangeArrowheads="1"/>
          </p:cNvSpPr>
          <p:nvPr>
            <p:ph type="dt" sz="half" idx="2"/>
          </p:nvPr>
        </p:nvSpPr>
        <p:spPr bwMode="auto">
          <a:xfrm>
            <a:off x="3429000" y="6272213"/>
            <a:ext cx="1544638" cy="125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endParaRPr lang="en-US">
              <a:solidFill>
                <a:srgbClr val="000000"/>
              </a:solidFill>
              <a:latin typeface="Times New Roman" pitchFamily="18" charset="0"/>
            </a:endParaRPr>
          </a:p>
        </p:txBody>
      </p:sp>
      <p:sp>
        <p:nvSpPr>
          <p:cNvPr id="1029" name="Rectangle 5"/>
          <p:cNvSpPr>
            <a:spLocks noGrp="1" noChangeArrowheads="1"/>
          </p:cNvSpPr>
          <p:nvPr>
            <p:ph type="ftr" sz="quarter" idx="3"/>
          </p:nvPr>
        </p:nvSpPr>
        <p:spPr bwMode="auto">
          <a:xfrm>
            <a:off x="3429000" y="6142038"/>
            <a:ext cx="1544638" cy="125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endParaRPr lang="en-US">
              <a:solidFill>
                <a:srgbClr val="000000"/>
              </a:solidFill>
              <a:latin typeface="Times New Roman" pitchFamily="18" charset="0"/>
            </a:endParaRPr>
          </a:p>
        </p:txBody>
      </p:sp>
      <p:sp>
        <p:nvSpPr>
          <p:cNvPr id="1030" name="Rectangle 6"/>
          <p:cNvSpPr>
            <a:spLocks noGrp="1" noChangeArrowheads="1"/>
          </p:cNvSpPr>
          <p:nvPr>
            <p:ph type="sldNum" sz="quarter" idx="4"/>
          </p:nvPr>
        </p:nvSpPr>
        <p:spPr bwMode="auto">
          <a:xfrm>
            <a:off x="3429000" y="6397625"/>
            <a:ext cx="1544638" cy="12541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fld id="{EE83AB17-2569-4C40-B681-90632F484656}" type="slidenum">
              <a:rPr lang="en-US" smtClean="0">
                <a:solidFill>
                  <a:srgbClr val="000000"/>
                </a:solidFill>
                <a:latin typeface="Times New Roman" pitchFamily="18" charset="0"/>
              </a:rPr>
              <a:pPr fontAlgn="base">
                <a:spcBef>
                  <a:spcPct val="0"/>
                </a:spcBef>
                <a:spcAft>
                  <a:spcPct val="0"/>
                </a:spcAft>
                <a:defRPr/>
              </a:pPr>
              <a:t>‹#›</a:t>
            </a:fld>
            <a:endParaRPr lang="en-US">
              <a:solidFill>
                <a:srgbClr val="000000"/>
              </a:solidFill>
              <a:latin typeface="Times New Roman" pitchFamily="18" charset="0"/>
            </a:endParaRPr>
          </a:p>
        </p:txBody>
      </p:sp>
      <p:sp>
        <p:nvSpPr>
          <p:cNvPr id="1032" name="Rectangle 8"/>
          <p:cNvSpPr>
            <a:spLocks noChangeArrowheads="1"/>
          </p:cNvSpPr>
          <p:nvPr/>
        </p:nvSpPr>
        <p:spPr bwMode="auto">
          <a:xfrm>
            <a:off x="571500" y="5811838"/>
            <a:ext cx="7985125" cy="650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1033" name="Picture 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451725" y="6143625"/>
            <a:ext cx="11557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4367722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timing>
    <p:tnLst>
      <p:par>
        <p:cTn id="1" dur="indefinite" restart="never" nodeType="tmRoot"/>
      </p:par>
    </p:tnLst>
  </p:timing>
  <p:hf hdr="0" ftr="0" dt="0"/>
  <p:txStyles>
    <p:titleStyle>
      <a:lvl1pPr algn="l" rtl="0" eaLnBrk="1" fontAlgn="base" hangingPunct="1">
        <a:spcBef>
          <a:spcPct val="0"/>
        </a:spcBef>
        <a:spcAft>
          <a:spcPct val="0"/>
        </a:spcAft>
        <a:defRPr sz="3200" b="1">
          <a:solidFill>
            <a:schemeClr val="accent1"/>
          </a:solidFill>
          <a:latin typeface="+mj-lt"/>
          <a:ea typeface="+mj-ea"/>
          <a:cs typeface="+mj-cs"/>
        </a:defRPr>
      </a:lvl1pPr>
      <a:lvl2pPr algn="l" rtl="0" eaLnBrk="1" fontAlgn="base" hangingPunct="1">
        <a:spcBef>
          <a:spcPct val="0"/>
        </a:spcBef>
        <a:spcAft>
          <a:spcPct val="0"/>
        </a:spcAft>
        <a:defRPr sz="3200" b="1">
          <a:solidFill>
            <a:schemeClr val="accent1"/>
          </a:solidFill>
          <a:latin typeface="Arial" charset="0"/>
        </a:defRPr>
      </a:lvl2pPr>
      <a:lvl3pPr algn="l" rtl="0" eaLnBrk="1" fontAlgn="base" hangingPunct="1">
        <a:spcBef>
          <a:spcPct val="0"/>
        </a:spcBef>
        <a:spcAft>
          <a:spcPct val="0"/>
        </a:spcAft>
        <a:defRPr sz="3200" b="1">
          <a:solidFill>
            <a:schemeClr val="accent1"/>
          </a:solidFill>
          <a:latin typeface="Arial" charset="0"/>
        </a:defRPr>
      </a:lvl3pPr>
      <a:lvl4pPr algn="l" rtl="0" eaLnBrk="1" fontAlgn="base" hangingPunct="1">
        <a:spcBef>
          <a:spcPct val="0"/>
        </a:spcBef>
        <a:spcAft>
          <a:spcPct val="0"/>
        </a:spcAft>
        <a:defRPr sz="3200" b="1">
          <a:solidFill>
            <a:schemeClr val="accent1"/>
          </a:solidFill>
          <a:latin typeface="Arial" charset="0"/>
        </a:defRPr>
      </a:lvl4pPr>
      <a:lvl5pPr algn="l" rtl="0" eaLnBrk="1" fontAlgn="base" hangingPunct="1">
        <a:spcBef>
          <a:spcPct val="0"/>
        </a:spcBef>
        <a:spcAft>
          <a:spcPct val="0"/>
        </a:spcAft>
        <a:defRPr sz="3200" b="1">
          <a:solidFill>
            <a:schemeClr val="accent1"/>
          </a:solidFill>
          <a:latin typeface="Arial" charset="0"/>
        </a:defRPr>
      </a:lvl5pPr>
      <a:lvl6pPr marL="457200" algn="l" rtl="0" eaLnBrk="1" fontAlgn="base" hangingPunct="1">
        <a:spcBef>
          <a:spcPct val="0"/>
        </a:spcBef>
        <a:spcAft>
          <a:spcPct val="0"/>
        </a:spcAft>
        <a:defRPr sz="3200" b="1">
          <a:solidFill>
            <a:schemeClr val="accent1"/>
          </a:solidFill>
          <a:latin typeface="Arial" charset="0"/>
        </a:defRPr>
      </a:lvl6pPr>
      <a:lvl7pPr marL="914400" algn="l" rtl="0" eaLnBrk="1" fontAlgn="base" hangingPunct="1">
        <a:spcBef>
          <a:spcPct val="0"/>
        </a:spcBef>
        <a:spcAft>
          <a:spcPct val="0"/>
        </a:spcAft>
        <a:defRPr sz="3200" b="1">
          <a:solidFill>
            <a:schemeClr val="accent1"/>
          </a:solidFill>
          <a:latin typeface="Arial" charset="0"/>
        </a:defRPr>
      </a:lvl7pPr>
      <a:lvl8pPr marL="1371600" algn="l" rtl="0" eaLnBrk="1" fontAlgn="base" hangingPunct="1">
        <a:spcBef>
          <a:spcPct val="0"/>
        </a:spcBef>
        <a:spcAft>
          <a:spcPct val="0"/>
        </a:spcAft>
        <a:defRPr sz="3200" b="1">
          <a:solidFill>
            <a:schemeClr val="accent1"/>
          </a:solidFill>
          <a:latin typeface="Arial" charset="0"/>
        </a:defRPr>
      </a:lvl8pPr>
      <a:lvl9pPr marL="1828800" algn="l" rtl="0" eaLnBrk="1" fontAlgn="base" hangingPunct="1">
        <a:spcBef>
          <a:spcPct val="0"/>
        </a:spcBef>
        <a:spcAft>
          <a:spcPct val="0"/>
        </a:spcAft>
        <a:defRPr sz="3200" b="1">
          <a:solidFill>
            <a:schemeClr val="accent1"/>
          </a:solidFill>
          <a:latin typeface="Arial" charset="0"/>
        </a:defRPr>
      </a:lvl9pPr>
    </p:titleStyle>
    <p:bodyStyle>
      <a:lvl1pPr marL="342900" indent="-342900" algn="l" rtl="0" eaLnBrk="1" fontAlgn="base" hangingPunct="1">
        <a:spcBef>
          <a:spcPct val="2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000">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sz="1600">
          <a:solidFill>
            <a:schemeClr val="tx1"/>
          </a:solidFill>
          <a:latin typeface="+mn-lt"/>
        </a:defRPr>
      </a:lvl4pPr>
      <a:lvl5pPr marL="2057400" indent="-228600" algn="l" rtl="0" eaLnBrk="1" fontAlgn="base" hangingPunct="1">
        <a:spcBef>
          <a:spcPct val="20000"/>
        </a:spcBef>
        <a:spcAft>
          <a:spcPct val="0"/>
        </a:spcAft>
        <a:buChar char="•"/>
        <a:defRPr sz="1400">
          <a:solidFill>
            <a:schemeClr val="tx1"/>
          </a:solidFill>
          <a:latin typeface="+mn-lt"/>
        </a:defRPr>
      </a:lvl5pPr>
      <a:lvl6pPr marL="2514600" indent="-228600" algn="l" rtl="0" eaLnBrk="1" fontAlgn="base" hangingPunct="1">
        <a:spcBef>
          <a:spcPct val="20000"/>
        </a:spcBef>
        <a:spcAft>
          <a:spcPct val="0"/>
        </a:spcAft>
        <a:buChar char="•"/>
        <a:defRPr sz="1400">
          <a:solidFill>
            <a:schemeClr val="tx1"/>
          </a:solidFill>
          <a:latin typeface="+mn-lt"/>
        </a:defRPr>
      </a:lvl6pPr>
      <a:lvl7pPr marL="2971800" indent="-228600" algn="l" rtl="0" eaLnBrk="1" fontAlgn="base" hangingPunct="1">
        <a:spcBef>
          <a:spcPct val="20000"/>
        </a:spcBef>
        <a:spcAft>
          <a:spcPct val="0"/>
        </a:spcAft>
        <a:buChar char="•"/>
        <a:defRPr sz="1400">
          <a:solidFill>
            <a:schemeClr val="tx1"/>
          </a:solidFill>
          <a:latin typeface="+mn-lt"/>
        </a:defRPr>
      </a:lvl7pPr>
      <a:lvl8pPr marL="3429000" indent="-228600" algn="l" rtl="0" eaLnBrk="1" fontAlgn="base" hangingPunct="1">
        <a:spcBef>
          <a:spcPct val="20000"/>
        </a:spcBef>
        <a:spcAft>
          <a:spcPct val="0"/>
        </a:spcAft>
        <a:buChar char="•"/>
        <a:defRPr sz="1400">
          <a:solidFill>
            <a:schemeClr val="tx1"/>
          </a:solidFill>
          <a:latin typeface="+mn-lt"/>
        </a:defRPr>
      </a:lvl8pPr>
      <a:lvl9pPr marL="3886200" indent="-228600" algn="l" rtl="0" eaLnBrk="1" fontAlgn="base" hangingPunct="1">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7" descr="Aalto_FI_Perustiet_13_RGB_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5900" y="5811838"/>
            <a:ext cx="2170113"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571500" y="488950"/>
            <a:ext cx="7985125"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smtClean="0"/>
              <a:t>Muokkaa perustyyl. napsautt.</a:t>
            </a:r>
          </a:p>
        </p:txBody>
      </p:sp>
      <p:sp>
        <p:nvSpPr>
          <p:cNvPr id="1028" name="Rectangle 3"/>
          <p:cNvSpPr>
            <a:spLocks noGrp="1" noChangeArrowheads="1"/>
          </p:cNvSpPr>
          <p:nvPr>
            <p:ph type="body" idx="1"/>
          </p:nvPr>
        </p:nvSpPr>
        <p:spPr bwMode="auto">
          <a:xfrm>
            <a:off x="571500" y="1582738"/>
            <a:ext cx="7985125" cy="413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p>
        </p:txBody>
      </p:sp>
      <p:sp>
        <p:nvSpPr>
          <p:cNvPr id="2" name="Rectangle 4"/>
          <p:cNvSpPr>
            <a:spLocks noGrp="1" noChangeArrowheads="1"/>
          </p:cNvSpPr>
          <p:nvPr>
            <p:ph type="dt" sz="half" idx="2"/>
          </p:nvPr>
        </p:nvSpPr>
        <p:spPr bwMode="auto">
          <a:xfrm>
            <a:off x="3429000" y="6272213"/>
            <a:ext cx="1544638" cy="125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endParaRPr lang="en-US">
              <a:solidFill>
                <a:srgbClr val="000000"/>
              </a:solidFill>
              <a:latin typeface="Times New Roman" pitchFamily="18" charset="0"/>
            </a:endParaRPr>
          </a:p>
        </p:txBody>
      </p:sp>
      <p:sp>
        <p:nvSpPr>
          <p:cNvPr id="1029" name="Rectangle 5"/>
          <p:cNvSpPr>
            <a:spLocks noGrp="1" noChangeArrowheads="1"/>
          </p:cNvSpPr>
          <p:nvPr>
            <p:ph type="ftr" sz="quarter" idx="3"/>
          </p:nvPr>
        </p:nvSpPr>
        <p:spPr bwMode="auto">
          <a:xfrm>
            <a:off x="3429000" y="6142038"/>
            <a:ext cx="1544638" cy="125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endParaRPr lang="en-US">
              <a:solidFill>
                <a:srgbClr val="000000"/>
              </a:solidFill>
              <a:latin typeface="Times New Roman" pitchFamily="18" charset="0"/>
            </a:endParaRPr>
          </a:p>
        </p:txBody>
      </p:sp>
      <p:sp>
        <p:nvSpPr>
          <p:cNvPr id="1030" name="Rectangle 6"/>
          <p:cNvSpPr>
            <a:spLocks noGrp="1" noChangeArrowheads="1"/>
          </p:cNvSpPr>
          <p:nvPr>
            <p:ph type="sldNum" sz="quarter" idx="4"/>
          </p:nvPr>
        </p:nvSpPr>
        <p:spPr bwMode="auto">
          <a:xfrm>
            <a:off x="3429000" y="6397625"/>
            <a:ext cx="1544638" cy="12541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fld id="{EE83AB17-2569-4C40-B681-90632F484656}" type="slidenum">
              <a:rPr lang="en-US" smtClean="0">
                <a:solidFill>
                  <a:srgbClr val="000000"/>
                </a:solidFill>
                <a:latin typeface="Times New Roman" pitchFamily="18" charset="0"/>
              </a:rPr>
              <a:pPr fontAlgn="base">
                <a:spcBef>
                  <a:spcPct val="0"/>
                </a:spcBef>
                <a:spcAft>
                  <a:spcPct val="0"/>
                </a:spcAft>
                <a:defRPr/>
              </a:pPr>
              <a:t>‹#›</a:t>
            </a:fld>
            <a:endParaRPr lang="en-US">
              <a:solidFill>
                <a:srgbClr val="000000"/>
              </a:solidFill>
              <a:latin typeface="Times New Roman" pitchFamily="18" charset="0"/>
            </a:endParaRPr>
          </a:p>
        </p:txBody>
      </p:sp>
      <p:sp>
        <p:nvSpPr>
          <p:cNvPr id="1032" name="Rectangle 8"/>
          <p:cNvSpPr>
            <a:spLocks noChangeArrowheads="1"/>
          </p:cNvSpPr>
          <p:nvPr/>
        </p:nvSpPr>
        <p:spPr bwMode="auto">
          <a:xfrm>
            <a:off x="571500" y="5811838"/>
            <a:ext cx="7985125" cy="650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1033" name="Picture 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451725" y="6143625"/>
            <a:ext cx="11557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5064277"/>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iming>
    <p:tnLst>
      <p:par>
        <p:cTn id="1" dur="indefinite" restart="never" nodeType="tmRoot"/>
      </p:par>
    </p:tnLst>
  </p:timing>
  <p:hf hdr="0" ftr="0" dt="0"/>
  <p:txStyles>
    <p:titleStyle>
      <a:lvl1pPr algn="l" rtl="0" eaLnBrk="1" fontAlgn="base" hangingPunct="1">
        <a:spcBef>
          <a:spcPct val="0"/>
        </a:spcBef>
        <a:spcAft>
          <a:spcPct val="0"/>
        </a:spcAft>
        <a:defRPr sz="3200" b="1">
          <a:solidFill>
            <a:schemeClr val="accent1"/>
          </a:solidFill>
          <a:latin typeface="+mj-lt"/>
          <a:ea typeface="+mj-ea"/>
          <a:cs typeface="+mj-cs"/>
        </a:defRPr>
      </a:lvl1pPr>
      <a:lvl2pPr algn="l" rtl="0" eaLnBrk="1" fontAlgn="base" hangingPunct="1">
        <a:spcBef>
          <a:spcPct val="0"/>
        </a:spcBef>
        <a:spcAft>
          <a:spcPct val="0"/>
        </a:spcAft>
        <a:defRPr sz="3200" b="1">
          <a:solidFill>
            <a:schemeClr val="accent1"/>
          </a:solidFill>
          <a:latin typeface="Arial" charset="0"/>
        </a:defRPr>
      </a:lvl2pPr>
      <a:lvl3pPr algn="l" rtl="0" eaLnBrk="1" fontAlgn="base" hangingPunct="1">
        <a:spcBef>
          <a:spcPct val="0"/>
        </a:spcBef>
        <a:spcAft>
          <a:spcPct val="0"/>
        </a:spcAft>
        <a:defRPr sz="3200" b="1">
          <a:solidFill>
            <a:schemeClr val="accent1"/>
          </a:solidFill>
          <a:latin typeface="Arial" charset="0"/>
        </a:defRPr>
      </a:lvl3pPr>
      <a:lvl4pPr algn="l" rtl="0" eaLnBrk="1" fontAlgn="base" hangingPunct="1">
        <a:spcBef>
          <a:spcPct val="0"/>
        </a:spcBef>
        <a:spcAft>
          <a:spcPct val="0"/>
        </a:spcAft>
        <a:defRPr sz="3200" b="1">
          <a:solidFill>
            <a:schemeClr val="accent1"/>
          </a:solidFill>
          <a:latin typeface="Arial" charset="0"/>
        </a:defRPr>
      </a:lvl4pPr>
      <a:lvl5pPr algn="l" rtl="0" eaLnBrk="1" fontAlgn="base" hangingPunct="1">
        <a:spcBef>
          <a:spcPct val="0"/>
        </a:spcBef>
        <a:spcAft>
          <a:spcPct val="0"/>
        </a:spcAft>
        <a:defRPr sz="3200" b="1">
          <a:solidFill>
            <a:schemeClr val="accent1"/>
          </a:solidFill>
          <a:latin typeface="Arial" charset="0"/>
        </a:defRPr>
      </a:lvl5pPr>
      <a:lvl6pPr marL="457200" algn="l" rtl="0" eaLnBrk="1" fontAlgn="base" hangingPunct="1">
        <a:spcBef>
          <a:spcPct val="0"/>
        </a:spcBef>
        <a:spcAft>
          <a:spcPct val="0"/>
        </a:spcAft>
        <a:defRPr sz="3200" b="1">
          <a:solidFill>
            <a:schemeClr val="accent1"/>
          </a:solidFill>
          <a:latin typeface="Arial" charset="0"/>
        </a:defRPr>
      </a:lvl6pPr>
      <a:lvl7pPr marL="914400" algn="l" rtl="0" eaLnBrk="1" fontAlgn="base" hangingPunct="1">
        <a:spcBef>
          <a:spcPct val="0"/>
        </a:spcBef>
        <a:spcAft>
          <a:spcPct val="0"/>
        </a:spcAft>
        <a:defRPr sz="3200" b="1">
          <a:solidFill>
            <a:schemeClr val="accent1"/>
          </a:solidFill>
          <a:latin typeface="Arial" charset="0"/>
        </a:defRPr>
      </a:lvl7pPr>
      <a:lvl8pPr marL="1371600" algn="l" rtl="0" eaLnBrk="1" fontAlgn="base" hangingPunct="1">
        <a:spcBef>
          <a:spcPct val="0"/>
        </a:spcBef>
        <a:spcAft>
          <a:spcPct val="0"/>
        </a:spcAft>
        <a:defRPr sz="3200" b="1">
          <a:solidFill>
            <a:schemeClr val="accent1"/>
          </a:solidFill>
          <a:latin typeface="Arial" charset="0"/>
        </a:defRPr>
      </a:lvl8pPr>
      <a:lvl9pPr marL="1828800" algn="l" rtl="0" eaLnBrk="1" fontAlgn="base" hangingPunct="1">
        <a:spcBef>
          <a:spcPct val="0"/>
        </a:spcBef>
        <a:spcAft>
          <a:spcPct val="0"/>
        </a:spcAft>
        <a:defRPr sz="3200" b="1">
          <a:solidFill>
            <a:schemeClr val="accent1"/>
          </a:solidFill>
          <a:latin typeface="Arial" charset="0"/>
        </a:defRPr>
      </a:lvl9pPr>
    </p:titleStyle>
    <p:bodyStyle>
      <a:lvl1pPr marL="342900" indent="-342900" algn="l" rtl="0" eaLnBrk="1" fontAlgn="base" hangingPunct="1">
        <a:spcBef>
          <a:spcPct val="2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000">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sz="1600">
          <a:solidFill>
            <a:schemeClr val="tx1"/>
          </a:solidFill>
          <a:latin typeface="+mn-lt"/>
        </a:defRPr>
      </a:lvl4pPr>
      <a:lvl5pPr marL="2057400" indent="-228600" algn="l" rtl="0" eaLnBrk="1" fontAlgn="base" hangingPunct="1">
        <a:spcBef>
          <a:spcPct val="20000"/>
        </a:spcBef>
        <a:spcAft>
          <a:spcPct val="0"/>
        </a:spcAft>
        <a:buChar char="•"/>
        <a:defRPr sz="1400">
          <a:solidFill>
            <a:schemeClr val="tx1"/>
          </a:solidFill>
          <a:latin typeface="+mn-lt"/>
        </a:defRPr>
      </a:lvl5pPr>
      <a:lvl6pPr marL="2514600" indent="-228600" algn="l" rtl="0" eaLnBrk="1" fontAlgn="base" hangingPunct="1">
        <a:spcBef>
          <a:spcPct val="20000"/>
        </a:spcBef>
        <a:spcAft>
          <a:spcPct val="0"/>
        </a:spcAft>
        <a:buChar char="•"/>
        <a:defRPr sz="1400">
          <a:solidFill>
            <a:schemeClr val="tx1"/>
          </a:solidFill>
          <a:latin typeface="+mn-lt"/>
        </a:defRPr>
      </a:lvl6pPr>
      <a:lvl7pPr marL="2971800" indent="-228600" algn="l" rtl="0" eaLnBrk="1" fontAlgn="base" hangingPunct="1">
        <a:spcBef>
          <a:spcPct val="20000"/>
        </a:spcBef>
        <a:spcAft>
          <a:spcPct val="0"/>
        </a:spcAft>
        <a:buChar char="•"/>
        <a:defRPr sz="1400">
          <a:solidFill>
            <a:schemeClr val="tx1"/>
          </a:solidFill>
          <a:latin typeface="+mn-lt"/>
        </a:defRPr>
      </a:lvl7pPr>
      <a:lvl8pPr marL="3429000" indent="-228600" algn="l" rtl="0" eaLnBrk="1" fontAlgn="base" hangingPunct="1">
        <a:spcBef>
          <a:spcPct val="20000"/>
        </a:spcBef>
        <a:spcAft>
          <a:spcPct val="0"/>
        </a:spcAft>
        <a:buChar char="•"/>
        <a:defRPr sz="1400">
          <a:solidFill>
            <a:schemeClr val="tx1"/>
          </a:solidFill>
          <a:latin typeface="+mn-lt"/>
        </a:defRPr>
      </a:lvl8pPr>
      <a:lvl9pPr marL="3886200" indent="-228600" algn="l" rtl="0" eaLnBrk="1" fontAlgn="base" hangingPunct="1">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7" descr="Aalto_FI_Perustiet_13_RGB_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5900" y="5811838"/>
            <a:ext cx="2170113"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571500" y="488950"/>
            <a:ext cx="7985125"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smtClean="0"/>
              <a:t>Muokkaa perustyyl. napsautt.</a:t>
            </a:r>
          </a:p>
        </p:txBody>
      </p:sp>
      <p:sp>
        <p:nvSpPr>
          <p:cNvPr id="1028" name="Rectangle 3"/>
          <p:cNvSpPr>
            <a:spLocks noGrp="1" noChangeArrowheads="1"/>
          </p:cNvSpPr>
          <p:nvPr>
            <p:ph type="body" idx="1"/>
          </p:nvPr>
        </p:nvSpPr>
        <p:spPr bwMode="auto">
          <a:xfrm>
            <a:off x="571500" y="1582738"/>
            <a:ext cx="7985125" cy="413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p>
        </p:txBody>
      </p:sp>
      <p:sp>
        <p:nvSpPr>
          <p:cNvPr id="2" name="Rectangle 4"/>
          <p:cNvSpPr>
            <a:spLocks noGrp="1" noChangeArrowheads="1"/>
          </p:cNvSpPr>
          <p:nvPr>
            <p:ph type="dt" sz="half" idx="2"/>
          </p:nvPr>
        </p:nvSpPr>
        <p:spPr bwMode="auto">
          <a:xfrm>
            <a:off x="3429000" y="6272213"/>
            <a:ext cx="1544638" cy="125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endParaRPr lang="en-US">
              <a:solidFill>
                <a:srgbClr val="000000"/>
              </a:solidFill>
              <a:latin typeface="Times New Roman" pitchFamily="18" charset="0"/>
            </a:endParaRPr>
          </a:p>
        </p:txBody>
      </p:sp>
      <p:sp>
        <p:nvSpPr>
          <p:cNvPr id="1029" name="Rectangle 5"/>
          <p:cNvSpPr>
            <a:spLocks noGrp="1" noChangeArrowheads="1"/>
          </p:cNvSpPr>
          <p:nvPr>
            <p:ph type="ftr" sz="quarter" idx="3"/>
          </p:nvPr>
        </p:nvSpPr>
        <p:spPr bwMode="auto">
          <a:xfrm>
            <a:off x="3429000" y="6142038"/>
            <a:ext cx="1544638" cy="125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endParaRPr lang="en-US">
              <a:solidFill>
                <a:srgbClr val="000000"/>
              </a:solidFill>
              <a:latin typeface="Times New Roman" pitchFamily="18" charset="0"/>
            </a:endParaRPr>
          </a:p>
        </p:txBody>
      </p:sp>
      <p:sp>
        <p:nvSpPr>
          <p:cNvPr id="1030" name="Rectangle 6"/>
          <p:cNvSpPr>
            <a:spLocks noGrp="1" noChangeArrowheads="1"/>
          </p:cNvSpPr>
          <p:nvPr>
            <p:ph type="sldNum" sz="quarter" idx="4"/>
          </p:nvPr>
        </p:nvSpPr>
        <p:spPr bwMode="auto">
          <a:xfrm>
            <a:off x="3429000" y="6397625"/>
            <a:ext cx="1544638" cy="12541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fld id="{EE83AB17-2569-4C40-B681-90632F484656}" type="slidenum">
              <a:rPr lang="en-US" smtClean="0">
                <a:solidFill>
                  <a:srgbClr val="000000"/>
                </a:solidFill>
                <a:latin typeface="Times New Roman" pitchFamily="18" charset="0"/>
              </a:rPr>
              <a:pPr fontAlgn="base">
                <a:spcBef>
                  <a:spcPct val="0"/>
                </a:spcBef>
                <a:spcAft>
                  <a:spcPct val="0"/>
                </a:spcAft>
                <a:defRPr/>
              </a:pPr>
              <a:t>‹#›</a:t>
            </a:fld>
            <a:endParaRPr lang="en-US">
              <a:solidFill>
                <a:srgbClr val="000000"/>
              </a:solidFill>
              <a:latin typeface="Times New Roman" pitchFamily="18" charset="0"/>
            </a:endParaRPr>
          </a:p>
        </p:txBody>
      </p:sp>
      <p:sp>
        <p:nvSpPr>
          <p:cNvPr id="1032" name="Rectangle 8"/>
          <p:cNvSpPr>
            <a:spLocks noChangeArrowheads="1"/>
          </p:cNvSpPr>
          <p:nvPr/>
        </p:nvSpPr>
        <p:spPr bwMode="auto">
          <a:xfrm>
            <a:off x="571500" y="5811838"/>
            <a:ext cx="7985125" cy="650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1033" name="Picture 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451725" y="6143625"/>
            <a:ext cx="11557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7243389"/>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hf hdr="0" ftr="0" dt="0"/>
  <p:txStyles>
    <p:titleStyle>
      <a:lvl1pPr algn="l" rtl="0" eaLnBrk="1" fontAlgn="base" hangingPunct="1">
        <a:spcBef>
          <a:spcPct val="0"/>
        </a:spcBef>
        <a:spcAft>
          <a:spcPct val="0"/>
        </a:spcAft>
        <a:defRPr sz="3200" b="1">
          <a:solidFill>
            <a:schemeClr val="accent1"/>
          </a:solidFill>
          <a:latin typeface="+mj-lt"/>
          <a:ea typeface="+mj-ea"/>
          <a:cs typeface="+mj-cs"/>
        </a:defRPr>
      </a:lvl1pPr>
      <a:lvl2pPr algn="l" rtl="0" eaLnBrk="1" fontAlgn="base" hangingPunct="1">
        <a:spcBef>
          <a:spcPct val="0"/>
        </a:spcBef>
        <a:spcAft>
          <a:spcPct val="0"/>
        </a:spcAft>
        <a:defRPr sz="3200" b="1">
          <a:solidFill>
            <a:schemeClr val="accent1"/>
          </a:solidFill>
          <a:latin typeface="Arial" charset="0"/>
        </a:defRPr>
      </a:lvl2pPr>
      <a:lvl3pPr algn="l" rtl="0" eaLnBrk="1" fontAlgn="base" hangingPunct="1">
        <a:spcBef>
          <a:spcPct val="0"/>
        </a:spcBef>
        <a:spcAft>
          <a:spcPct val="0"/>
        </a:spcAft>
        <a:defRPr sz="3200" b="1">
          <a:solidFill>
            <a:schemeClr val="accent1"/>
          </a:solidFill>
          <a:latin typeface="Arial" charset="0"/>
        </a:defRPr>
      </a:lvl3pPr>
      <a:lvl4pPr algn="l" rtl="0" eaLnBrk="1" fontAlgn="base" hangingPunct="1">
        <a:spcBef>
          <a:spcPct val="0"/>
        </a:spcBef>
        <a:spcAft>
          <a:spcPct val="0"/>
        </a:spcAft>
        <a:defRPr sz="3200" b="1">
          <a:solidFill>
            <a:schemeClr val="accent1"/>
          </a:solidFill>
          <a:latin typeface="Arial" charset="0"/>
        </a:defRPr>
      </a:lvl4pPr>
      <a:lvl5pPr algn="l" rtl="0" eaLnBrk="1" fontAlgn="base" hangingPunct="1">
        <a:spcBef>
          <a:spcPct val="0"/>
        </a:spcBef>
        <a:spcAft>
          <a:spcPct val="0"/>
        </a:spcAft>
        <a:defRPr sz="3200" b="1">
          <a:solidFill>
            <a:schemeClr val="accent1"/>
          </a:solidFill>
          <a:latin typeface="Arial" charset="0"/>
        </a:defRPr>
      </a:lvl5pPr>
      <a:lvl6pPr marL="457200" algn="l" rtl="0" eaLnBrk="1" fontAlgn="base" hangingPunct="1">
        <a:spcBef>
          <a:spcPct val="0"/>
        </a:spcBef>
        <a:spcAft>
          <a:spcPct val="0"/>
        </a:spcAft>
        <a:defRPr sz="3200" b="1">
          <a:solidFill>
            <a:schemeClr val="accent1"/>
          </a:solidFill>
          <a:latin typeface="Arial" charset="0"/>
        </a:defRPr>
      </a:lvl6pPr>
      <a:lvl7pPr marL="914400" algn="l" rtl="0" eaLnBrk="1" fontAlgn="base" hangingPunct="1">
        <a:spcBef>
          <a:spcPct val="0"/>
        </a:spcBef>
        <a:spcAft>
          <a:spcPct val="0"/>
        </a:spcAft>
        <a:defRPr sz="3200" b="1">
          <a:solidFill>
            <a:schemeClr val="accent1"/>
          </a:solidFill>
          <a:latin typeface="Arial" charset="0"/>
        </a:defRPr>
      </a:lvl7pPr>
      <a:lvl8pPr marL="1371600" algn="l" rtl="0" eaLnBrk="1" fontAlgn="base" hangingPunct="1">
        <a:spcBef>
          <a:spcPct val="0"/>
        </a:spcBef>
        <a:spcAft>
          <a:spcPct val="0"/>
        </a:spcAft>
        <a:defRPr sz="3200" b="1">
          <a:solidFill>
            <a:schemeClr val="accent1"/>
          </a:solidFill>
          <a:latin typeface="Arial" charset="0"/>
        </a:defRPr>
      </a:lvl8pPr>
      <a:lvl9pPr marL="1828800" algn="l" rtl="0" eaLnBrk="1" fontAlgn="base" hangingPunct="1">
        <a:spcBef>
          <a:spcPct val="0"/>
        </a:spcBef>
        <a:spcAft>
          <a:spcPct val="0"/>
        </a:spcAft>
        <a:defRPr sz="3200" b="1">
          <a:solidFill>
            <a:schemeClr val="accent1"/>
          </a:solidFill>
          <a:latin typeface="Arial" charset="0"/>
        </a:defRPr>
      </a:lvl9pPr>
    </p:titleStyle>
    <p:bodyStyle>
      <a:lvl1pPr marL="342900" indent="-342900" algn="l" rtl="0" eaLnBrk="1" fontAlgn="base" hangingPunct="1">
        <a:spcBef>
          <a:spcPct val="2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000">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sz="1600">
          <a:solidFill>
            <a:schemeClr val="tx1"/>
          </a:solidFill>
          <a:latin typeface="+mn-lt"/>
        </a:defRPr>
      </a:lvl4pPr>
      <a:lvl5pPr marL="2057400" indent="-228600" algn="l" rtl="0" eaLnBrk="1" fontAlgn="base" hangingPunct="1">
        <a:spcBef>
          <a:spcPct val="20000"/>
        </a:spcBef>
        <a:spcAft>
          <a:spcPct val="0"/>
        </a:spcAft>
        <a:buChar char="•"/>
        <a:defRPr sz="1400">
          <a:solidFill>
            <a:schemeClr val="tx1"/>
          </a:solidFill>
          <a:latin typeface="+mn-lt"/>
        </a:defRPr>
      </a:lvl5pPr>
      <a:lvl6pPr marL="2514600" indent="-228600" algn="l" rtl="0" eaLnBrk="1" fontAlgn="base" hangingPunct="1">
        <a:spcBef>
          <a:spcPct val="20000"/>
        </a:spcBef>
        <a:spcAft>
          <a:spcPct val="0"/>
        </a:spcAft>
        <a:buChar char="•"/>
        <a:defRPr sz="1400">
          <a:solidFill>
            <a:schemeClr val="tx1"/>
          </a:solidFill>
          <a:latin typeface="+mn-lt"/>
        </a:defRPr>
      </a:lvl6pPr>
      <a:lvl7pPr marL="2971800" indent="-228600" algn="l" rtl="0" eaLnBrk="1" fontAlgn="base" hangingPunct="1">
        <a:spcBef>
          <a:spcPct val="20000"/>
        </a:spcBef>
        <a:spcAft>
          <a:spcPct val="0"/>
        </a:spcAft>
        <a:buChar char="•"/>
        <a:defRPr sz="1400">
          <a:solidFill>
            <a:schemeClr val="tx1"/>
          </a:solidFill>
          <a:latin typeface="+mn-lt"/>
        </a:defRPr>
      </a:lvl7pPr>
      <a:lvl8pPr marL="3429000" indent="-228600" algn="l" rtl="0" eaLnBrk="1" fontAlgn="base" hangingPunct="1">
        <a:spcBef>
          <a:spcPct val="20000"/>
        </a:spcBef>
        <a:spcAft>
          <a:spcPct val="0"/>
        </a:spcAft>
        <a:buChar char="•"/>
        <a:defRPr sz="1400">
          <a:solidFill>
            <a:schemeClr val="tx1"/>
          </a:solidFill>
          <a:latin typeface="+mn-lt"/>
        </a:defRPr>
      </a:lvl8pPr>
      <a:lvl9pPr marL="3886200" indent="-228600" algn="l" rtl="0" eaLnBrk="1" fontAlgn="base" hangingPunct="1">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7" descr="Aalto_FI_Perustiet_13_RGB_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5900" y="5811838"/>
            <a:ext cx="2170113"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571500" y="488950"/>
            <a:ext cx="7985125"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smtClean="0"/>
              <a:t>Muokkaa perustyyl. napsautt.</a:t>
            </a:r>
          </a:p>
        </p:txBody>
      </p:sp>
      <p:sp>
        <p:nvSpPr>
          <p:cNvPr id="1028" name="Rectangle 3"/>
          <p:cNvSpPr>
            <a:spLocks noGrp="1" noChangeArrowheads="1"/>
          </p:cNvSpPr>
          <p:nvPr>
            <p:ph type="body" idx="1"/>
          </p:nvPr>
        </p:nvSpPr>
        <p:spPr bwMode="auto">
          <a:xfrm>
            <a:off x="571500" y="1582738"/>
            <a:ext cx="7985125" cy="413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p>
        </p:txBody>
      </p:sp>
      <p:sp>
        <p:nvSpPr>
          <p:cNvPr id="2" name="Rectangle 4"/>
          <p:cNvSpPr>
            <a:spLocks noGrp="1" noChangeArrowheads="1"/>
          </p:cNvSpPr>
          <p:nvPr>
            <p:ph type="dt" sz="half" idx="2"/>
          </p:nvPr>
        </p:nvSpPr>
        <p:spPr bwMode="auto">
          <a:xfrm>
            <a:off x="3429000" y="6272213"/>
            <a:ext cx="1544638" cy="125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endParaRPr lang="en-US">
              <a:solidFill>
                <a:srgbClr val="000000"/>
              </a:solidFill>
              <a:latin typeface="Times New Roman" pitchFamily="18" charset="0"/>
            </a:endParaRPr>
          </a:p>
        </p:txBody>
      </p:sp>
      <p:sp>
        <p:nvSpPr>
          <p:cNvPr id="1029" name="Rectangle 5"/>
          <p:cNvSpPr>
            <a:spLocks noGrp="1" noChangeArrowheads="1"/>
          </p:cNvSpPr>
          <p:nvPr>
            <p:ph type="ftr" sz="quarter" idx="3"/>
          </p:nvPr>
        </p:nvSpPr>
        <p:spPr bwMode="auto">
          <a:xfrm>
            <a:off x="3429000" y="6142038"/>
            <a:ext cx="1544638" cy="125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endParaRPr lang="en-US">
              <a:solidFill>
                <a:srgbClr val="000000"/>
              </a:solidFill>
              <a:latin typeface="Times New Roman" pitchFamily="18" charset="0"/>
            </a:endParaRPr>
          </a:p>
        </p:txBody>
      </p:sp>
      <p:sp>
        <p:nvSpPr>
          <p:cNvPr id="1030" name="Rectangle 6"/>
          <p:cNvSpPr>
            <a:spLocks noGrp="1" noChangeArrowheads="1"/>
          </p:cNvSpPr>
          <p:nvPr>
            <p:ph type="sldNum" sz="quarter" idx="4"/>
          </p:nvPr>
        </p:nvSpPr>
        <p:spPr bwMode="auto">
          <a:xfrm>
            <a:off x="3429000" y="6397625"/>
            <a:ext cx="1544638" cy="12541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sz="900" b="1">
                <a:solidFill>
                  <a:srgbClr val="898989"/>
                </a:solidFill>
              </a:defRPr>
            </a:lvl1pPr>
          </a:lstStyle>
          <a:p>
            <a:pPr fontAlgn="base">
              <a:spcBef>
                <a:spcPct val="0"/>
              </a:spcBef>
              <a:spcAft>
                <a:spcPct val="0"/>
              </a:spcAft>
              <a:defRPr/>
            </a:pPr>
            <a:fld id="{EE83AB17-2569-4C40-B681-90632F484656}" type="slidenum">
              <a:rPr lang="en-US" smtClean="0">
                <a:solidFill>
                  <a:srgbClr val="000000"/>
                </a:solidFill>
                <a:latin typeface="Times New Roman" pitchFamily="18" charset="0"/>
              </a:rPr>
              <a:pPr fontAlgn="base">
                <a:spcBef>
                  <a:spcPct val="0"/>
                </a:spcBef>
                <a:spcAft>
                  <a:spcPct val="0"/>
                </a:spcAft>
                <a:defRPr/>
              </a:pPr>
              <a:t>‹#›</a:t>
            </a:fld>
            <a:endParaRPr lang="en-US">
              <a:solidFill>
                <a:srgbClr val="000000"/>
              </a:solidFill>
              <a:latin typeface="Times New Roman" pitchFamily="18" charset="0"/>
            </a:endParaRPr>
          </a:p>
        </p:txBody>
      </p:sp>
      <p:sp>
        <p:nvSpPr>
          <p:cNvPr id="1032" name="Rectangle 8"/>
          <p:cNvSpPr>
            <a:spLocks noChangeArrowheads="1"/>
          </p:cNvSpPr>
          <p:nvPr/>
        </p:nvSpPr>
        <p:spPr bwMode="auto">
          <a:xfrm>
            <a:off x="571500" y="5811838"/>
            <a:ext cx="7985125" cy="650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1033" name="Picture 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451725" y="6143625"/>
            <a:ext cx="11557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8533526"/>
      </p:ext>
    </p:extLst>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Lst>
  <p:hf hdr="0" ftr="0" dt="0"/>
  <p:txStyles>
    <p:titleStyle>
      <a:lvl1pPr algn="l" rtl="0" eaLnBrk="1" fontAlgn="base" hangingPunct="1">
        <a:spcBef>
          <a:spcPct val="0"/>
        </a:spcBef>
        <a:spcAft>
          <a:spcPct val="0"/>
        </a:spcAft>
        <a:defRPr sz="3200" b="1">
          <a:solidFill>
            <a:schemeClr val="accent1"/>
          </a:solidFill>
          <a:latin typeface="+mj-lt"/>
          <a:ea typeface="+mj-ea"/>
          <a:cs typeface="+mj-cs"/>
        </a:defRPr>
      </a:lvl1pPr>
      <a:lvl2pPr algn="l" rtl="0" eaLnBrk="1" fontAlgn="base" hangingPunct="1">
        <a:spcBef>
          <a:spcPct val="0"/>
        </a:spcBef>
        <a:spcAft>
          <a:spcPct val="0"/>
        </a:spcAft>
        <a:defRPr sz="3200" b="1">
          <a:solidFill>
            <a:schemeClr val="accent1"/>
          </a:solidFill>
          <a:latin typeface="Arial" charset="0"/>
        </a:defRPr>
      </a:lvl2pPr>
      <a:lvl3pPr algn="l" rtl="0" eaLnBrk="1" fontAlgn="base" hangingPunct="1">
        <a:spcBef>
          <a:spcPct val="0"/>
        </a:spcBef>
        <a:spcAft>
          <a:spcPct val="0"/>
        </a:spcAft>
        <a:defRPr sz="3200" b="1">
          <a:solidFill>
            <a:schemeClr val="accent1"/>
          </a:solidFill>
          <a:latin typeface="Arial" charset="0"/>
        </a:defRPr>
      </a:lvl3pPr>
      <a:lvl4pPr algn="l" rtl="0" eaLnBrk="1" fontAlgn="base" hangingPunct="1">
        <a:spcBef>
          <a:spcPct val="0"/>
        </a:spcBef>
        <a:spcAft>
          <a:spcPct val="0"/>
        </a:spcAft>
        <a:defRPr sz="3200" b="1">
          <a:solidFill>
            <a:schemeClr val="accent1"/>
          </a:solidFill>
          <a:latin typeface="Arial" charset="0"/>
        </a:defRPr>
      </a:lvl4pPr>
      <a:lvl5pPr algn="l" rtl="0" eaLnBrk="1" fontAlgn="base" hangingPunct="1">
        <a:spcBef>
          <a:spcPct val="0"/>
        </a:spcBef>
        <a:spcAft>
          <a:spcPct val="0"/>
        </a:spcAft>
        <a:defRPr sz="3200" b="1">
          <a:solidFill>
            <a:schemeClr val="accent1"/>
          </a:solidFill>
          <a:latin typeface="Arial" charset="0"/>
        </a:defRPr>
      </a:lvl5pPr>
      <a:lvl6pPr marL="457200" algn="l" rtl="0" eaLnBrk="1" fontAlgn="base" hangingPunct="1">
        <a:spcBef>
          <a:spcPct val="0"/>
        </a:spcBef>
        <a:spcAft>
          <a:spcPct val="0"/>
        </a:spcAft>
        <a:defRPr sz="3200" b="1">
          <a:solidFill>
            <a:schemeClr val="accent1"/>
          </a:solidFill>
          <a:latin typeface="Arial" charset="0"/>
        </a:defRPr>
      </a:lvl6pPr>
      <a:lvl7pPr marL="914400" algn="l" rtl="0" eaLnBrk="1" fontAlgn="base" hangingPunct="1">
        <a:spcBef>
          <a:spcPct val="0"/>
        </a:spcBef>
        <a:spcAft>
          <a:spcPct val="0"/>
        </a:spcAft>
        <a:defRPr sz="3200" b="1">
          <a:solidFill>
            <a:schemeClr val="accent1"/>
          </a:solidFill>
          <a:latin typeface="Arial" charset="0"/>
        </a:defRPr>
      </a:lvl7pPr>
      <a:lvl8pPr marL="1371600" algn="l" rtl="0" eaLnBrk="1" fontAlgn="base" hangingPunct="1">
        <a:spcBef>
          <a:spcPct val="0"/>
        </a:spcBef>
        <a:spcAft>
          <a:spcPct val="0"/>
        </a:spcAft>
        <a:defRPr sz="3200" b="1">
          <a:solidFill>
            <a:schemeClr val="accent1"/>
          </a:solidFill>
          <a:latin typeface="Arial" charset="0"/>
        </a:defRPr>
      </a:lvl8pPr>
      <a:lvl9pPr marL="1828800" algn="l" rtl="0" eaLnBrk="1" fontAlgn="base" hangingPunct="1">
        <a:spcBef>
          <a:spcPct val="0"/>
        </a:spcBef>
        <a:spcAft>
          <a:spcPct val="0"/>
        </a:spcAft>
        <a:defRPr sz="3200" b="1">
          <a:solidFill>
            <a:schemeClr val="accent1"/>
          </a:solidFill>
          <a:latin typeface="Arial" charset="0"/>
        </a:defRPr>
      </a:lvl9pPr>
    </p:titleStyle>
    <p:bodyStyle>
      <a:lvl1pPr marL="342900" indent="-342900" algn="l" rtl="0" eaLnBrk="1" fontAlgn="base" hangingPunct="1">
        <a:spcBef>
          <a:spcPct val="2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000">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sz="1600">
          <a:solidFill>
            <a:schemeClr val="tx1"/>
          </a:solidFill>
          <a:latin typeface="+mn-lt"/>
        </a:defRPr>
      </a:lvl4pPr>
      <a:lvl5pPr marL="2057400" indent="-228600" algn="l" rtl="0" eaLnBrk="1" fontAlgn="base" hangingPunct="1">
        <a:spcBef>
          <a:spcPct val="20000"/>
        </a:spcBef>
        <a:spcAft>
          <a:spcPct val="0"/>
        </a:spcAft>
        <a:buChar char="•"/>
        <a:defRPr sz="1400">
          <a:solidFill>
            <a:schemeClr val="tx1"/>
          </a:solidFill>
          <a:latin typeface="+mn-lt"/>
        </a:defRPr>
      </a:lvl5pPr>
      <a:lvl6pPr marL="2514600" indent="-228600" algn="l" rtl="0" eaLnBrk="1" fontAlgn="base" hangingPunct="1">
        <a:spcBef>
          <a:spcPct val="20000"/>
        </a:spcBef>
        <a:spcAft>
          <a:spcPct val="0"/>
        </a:spcAft>
        <a:buChar char="•"/>
        <a:defRPr sz="1400">
          <a:solidFill>
            <a:schemeClr val="tx1"/>
          </a:solidFill>
          <a:latin typeface="+mn-lt"/>
        </a:defRPr>
      </a:lvl6pPr>
      <a:lvl7pPr marL="2971800" indent="-228600" algn="l" rtl="0" eaLnBrk="1" fontAlgn="base" hangingPunct="1">
        <a:spcBef>
          <a:spcPct val="20000"/>
        </a:spcBef>
        <a:spcAft>
          <a:spcPct val="0"/>
        </a:spcAft>
        <a:buChar char="•"/>
        <a:defRPr sz="1400">
          <a:solidFill>
            <a:schemeClr val="tx1"/>
          </a:solidFill>
          <a:latin typeface="+mn-lt"/>
        </a:defRPr>
      </a:lvl7pPr>
      <a:lvl8pPr marL="3429000" indent="-228600" algn="l" rtl="0" eaLnBrk="1" fontAlgn="base" hangingPunct="1">
        <a:spcBef>
          <a:spcPct val="20000"/>
        </a:spcBef>
        <a:spcAft>
          <a:spcPct val="0"/>
        </a:spcAft>
        <a:buChar char="•"/>
        <a:defRPr sz="1400">
          <a:solidFill>
            <a:schemeClr val="tx1"/>
          </a:solidFill>
          <a:latin typeface="+mn-lt"/>
        </a:defRPr>
      </a:lvl8pPr>
      <a:lvl9pPr marL="3886200" indent="-228600" algn="l" rtl="0" eaLnBrk="1" fontAlgn="base" hangingPunct="1">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7.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g"/><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5"/>
          <p:cNvSpPr>
            <a:spLocks noGrp="1"/>
          </p:cNvSpPr>
          <p:nvPr>
            <p:ph type="ctrTitle"/>
          </p:nvPr>
        </p:nvSpPr>
        <p:spPr>
          <a:xfrm>
            <a:off x="359799" y="2348880"/>
            <a:ext cx="8363172" cy="1331912"/>
          </a:xfrm>
        </p:spPr>
        <p:txBody>
          <a:bodyPr/>
          <a:lstStyle/>
          <a:p>
            <a:pPr algn="ctr"/>
            <a:r>
              <a:rPr lang="en-US" sz="3200" dirty="0" smtClean="0"/>
              <a:t>Why pay attention to paths in the practice of environmental modelling?</a:t>
            </a:r>
            <a:r>
              <a:rPr lang="en-US" sz="3600" b="0" dirty="0"/>
              <a:t/>
            </a:r>
            <a:br>
              <a:rPr lang="en-US" sz="3600" b="0" dirty="0"/>
            </a:br>
            <a:r>
              <a:rPr lang="fi-FI" sz="3600" dirty="0"/>
              <a:t/>
            </a:r>
            <a:br>
              <a:rPr lang="fi-FI" sz="3600" dirty="0"/>
            </a:br>
            <a:endParaRPr lang="en-US" altLang="en-US" sz="3200" i="1" dirty="0" smtClean="0"/>
          </a:p>
        </p:txBody>
      </p:sp>
      <p:sp>
        <p:nvSpPr>
          <p:cNvPr id="3075" name="Subtitle 6"/>
          <p:cNvSpPr>
            <a:spLocks noGrp="1"/>
          </p:cNvSpPr>
          <p:nvPr>
            <p:ph type="subTitle" idx="1"/>
          </p:nvPr>
        </p:nvSpPr>
        <p:spPr>
          <a:xfrm>
            <a:off x="564586" y="3429000"/>
            <a:ext cx="7745413" cy="1547813"/>
          </a:xfrm>
        </p:spPr>
        <p:txBody>
          <a:bodyPr/>
          <a:lstStyle/>
          <a:p>
            <a:endParaRPr lang="fi-FI" altLang="en-US" sz="2000" dirty="0" smtClean="0"/>
          </a:p>
          <a:p>
            <a:pPr algn="ctr"/>
            <a:r>
              <a:rPr lang="fi-FI" altLang="en-US" sz="2000" dirty="0" smtClean="0"/>
              <a:t>Raimo P. Hämäläinen, Tuomas J. Lahtinen, Joseph H. A. </a:t>
            </a:r>
            <a:r>
              <a:rPr lang="fi-FI" altLang="en-US" sz="2000" dirty="0" err="1" smtClean="0"/>
              <a:t>Guillaume</a:t>
            </a:r>
            <a:endParaRPr lang="fi-FI" altLang="en-US" sz="2000" dirty="0" smtClean="0"/>
          </a:p>
          <a:p>
            <a:pPr algn="ctr"/>
            <a:r>
              <a:rPr lang="fi-FI" altLang="en-US" sz="1400" dirty="0" smtClean="0"/>
              <a:t>raimo.hamalainen@aalto.fi*, tuomas.j.lahtinen@aalto.fi*, joseph.guillaume@aalto.fi**</a:t>
            </a:r>
          </a:p>
          <a:p>
            <a:pPr algn="ctr"/>
            <a:r>
              <a:rPr lang="en-US" altLang="en-US" sz="1400" dirty="0" smtClean="0"/>
              <a:t>*Systems Analysis Laboratory, Aalto University School of Science</a:t>
            </a:r>
          </a:p>
          <a:p>
            <a:pPr algn="ctr"/>
            <a:r>
              <a:rPr lang="fi-FI" altLang="en-US" sz="1400" dirty="0" smtClean="0"/>
              <a:t>**</a:t>
            </a:r>
            <a:r>
              <a:rPr lang="fi-FI" altLang="en-US" sz="1400" dirty="0" err="1" smtClean="0"/>
              <a:t>Water</a:t>
            </a:r>
            <a:r>
              <a:rPr lang="fi-FI" altLang="en-US" sz="1400" dirty="0" smtClean="0"/>
              <a:t> &amp; </a:t>
            </a:r>
            <a:r>
              <a:rPr lang="fi-FI" altLang="en-US" sz="1400" dirty="0" err="1" smtClean="0"/>
              <a:t>Development</a:t>
            </a:r>
            <a:r>
              <a:rPr lang="fi-FI" altLang="en-US" sz="1400" dirty="0" smtClean="0"/>
              <a:t> </a:t>
            </a:r>
            <a:r>
              <a:rPr lang="fi-FI" altLang="en-US" sz="1400" dirty="0" err="1" smtClean="0"/>
              <a:t>Research</a:t>
            </a:r>
            <a:r>
              <a:rPr lang="fi-FI" altLang="en-US" sz="1400" dirty="0" smtClean="0"/>
              <a:t> Group, Aalto </a:t>
            </a:r>
            <a:r>
              <a:rPr lang="fi-FI" altLang="en-US" sz="1400" dirty="0" err="1" smtClean="0"/>
              <a:t>University</a:t>
            </a:r>
            <a:r>
              <a:rPr lang="fi-FI" altLang="en-US" sz="1400" dirty="0" smtClean="0"/>
              <a:t> School of Engineering</a:t>
            </a:r>
            <a:endParaRPr lang="en-US" altLang="en-US" sz="1400" dirty="0" smtClean="0"/>
          </a:p>
          <a:p>
            <a:pPr algn="ctr"/>
            <a:endParaRPr lang="fi-FI" altLang="en-US" sz="600" dirty="0"/>
          </a:p>
          <a:p>
            <a:r>
              <a:rPr lang="fi-FI" altLang="en-US" dirty="0" smtClean="0"/>
              <a:t> </a:t>
            </a:r>
          </a:p>
        </p:txBody>
      </p:sp>
      <p:sp>
        <p:nvSpPr>
          <p:cNvPr id="8" name="TextBox 7"/>
          <p:cNvSpPr txBox="1"/>
          <p:nvPr/>
        </p:nvSpPr>
        <p:spPr>
          <a:xfrm>
            <a:off x="323850" y="5661025"/>
            <a:ext cx="7950200" cy="246063"/>
          </a:xfrm>
          <a:prstGeom prst="rect">
            <a:avLst/>
          </a:prstGeom>
          <a:noFill/>
        </p:spPr>
        <p:txBody>
          <a:bodyPr wrap="none">
            <a:spAutoFit/>
          </a:bodyPr>
          <a:lstStyle/>
          <a:p>
            <a:pPr fontAlgn="base">
              <a:spcBef>
                <a:spcPct val="0"/>
              </a:spcBef>
              <a:spcAft>
                <a:spcPct val="0"/>
              </a:spcAft>
              <a:defRPr/>
            </a:pPr>
            <a:r>
              <a:rPr lang="en-US" sz="1000" dirty="0">
                <a:solidFill>
                  <a:srgbClr val="FFFFFF">
                    <a:lumMod val="50000"/>
                  </a:srgbClr>
                </a:solidFill>
              </a:rPr>
              <a:t>The document can be stored and made available to the public on the open internet pages of Aalto University. All other rights are reserved.</a:t>
            </a:r>
          </a:p>
        </p:txBody>
      </p:sp>
      <p:sp>
        <p:nvSpPr>
          <p:cNvPr id="2" name="Suorakulmio 1"/>
          <p:cNvSpPr/>
          <p:nvPr/>
        </p:nvSpPr>
        <p:spPr bwMode="auto">
          <a:xfrm>
            <a:off x="395536" y="5661025"/>
            <a:ext cx="8136904" cy="360263"/>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3" name="Rectangle 2"/>
          <p:cNvSpPr/>
          <p:nvPr/>
        </p:nvSpPr>
        <p:spPr>
          <a:xfrm>
            <a:off x="550700" y="5655651"/>
            <a:ext cx="6984776" cy="1200329"/>
          </a:xfrm>
          <a:prstGeom prst="rect">
            <a:avLst/>
          </a:prstGeom>
        </p:spPr>
        <p:txBody>
          <a:bodyPr wrap="square">
            <a:spAutoFit/>
          </a:bodyPr>
          <a:lstStyle/>
          <a:p>
            <a:r>
              <a:rPr lang="en-US" dirty="0" smtClean="0"/>
              <a:t>Based on the paper by Lahtinen</a:t>
            </a:r>
            <a:r>
              <a:rPr lang="en-US" dirty="0"/>
              <a:t>, Guillaume, Hämäläinen 2017.</a:t>
            </a:r>
            <a:r>
              <a:rPr lang="en-US" b="1" dirty="0"/>
              <a:t> </a:t>
            </a:r>
          </a:p>
          <a:p>
            <a:r>
              <a:rPr lang="en-US" b="1" dirty="0"/>
              <a:t>Why pay attention to paths in the practice of environmental modelling? </a:t>
            </a:r>
          </a:p>
          <a:p>
            <a:r>
              <a:rPr lang="en-US" i="1" dirty="0"/>
              <a:t>Environmental Modelling and Software, </a:t>
            </a:r>
            <a:r>
              <a:rPr lang="en-US" dirty="0"/>
              <a:t>92: 74-81.</a:t>
            </a:r>
          </a:p>
        </p:txBody>
      </p:sp>
    </p:spTree>
    <p:extLst>
      <p:ext uri="{BB962C8B-B14F-4D97-AF65-F5344CB8AC3E}">
        <p14:creationId xmlns:p14="http://schemas.microsoft.com/office/powerpoint/2010/main" val="28047366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132856"/>
            <a:ext cx="7985125" cy="1584176"/>
          </a:xfrm>
        </p:spPr>
        <p:txBody>
          <a:bodyPr/>
          <a:lstStyle/>
          <a:p>
            <a:pPr algn="ctr"/>
            <a:r>
              <a:rPr lang="fi-FI" dirty="0" err="1" smtClean="0"/>
              <a:t>Mitigating</a:t>
            </a:r>
            <a:r>
              <a:rPr lang="fi-FI" dirty="0" smtClean="0"/>
              <a:t> </a:t>
            </a:r>
            <a:r>
              <a:rPr lang="fi-FI" dirty="0" err="1" smtClean="0"/>
              <a:t>risks</a:t>
            </a:r>
            <a:r>
              <a:rPr lang="fi-FI" dirty="0" smtClean="0"/>
              <a:t> </a:t>
            </a:r>
            <a:r>
              <a:rPr lang="fi-FI" dirty="0" err="1" smtClean="0"/>
              <a:t>along</a:t>
            </a:r>
            <a:r>
              <a:rPr lang="fi-FI" dirty="0" smtClean="0"/>
              <a:t> </a:t>
            </a:r>
            <a:r>
              <a:rPr lang="fi-FI" dirty="0" err="1" smtClean="0"/>
              <a:t>modelling</a:t>
            </a:r>
            <a:r>
              <a:rPr lang="fi-FI" dirty="0" smtClean="0"/>
              <a:t> </a:t>
            </a:r>
            <a:r>
              <a:rPr lang="fi-FI" dirty="0" err="1" smtClean="0"/>
              <a:t>paths</a:t>
            </a:r>
            <a:r>
              <a:rPr lang="fi-FI" dirty="0" smtClean="0"/>
              <a:t> </a:t>
            </a:r>
            <a:r>
              <a:rPr lang="fi-FI" sz="1400" dirty="0"/>
              <a:t/>
            </a:r>
            <a:br>
              <a:rPr lang="fi-FI" sz="1400" dirty="0"/>
            </a:br>
            <a:r>
              <a:rPr lang="fi-FI" dirty="0"/>
              <a:t/>
            </a:r>
            <a:br>
              <a:rPr lang="fi-FI" dirty="0"/>
            </a:br>
            <a:r>
              <a:rPr lang="fi-FI" dirty="0" smtClean="0"/>
              <a:t> </a:t>
            </a:r>
            <a:r>
              <a:rPr lang="fi-FI" sz="3600" dirty="0" smtClean="0"/>
              <a:t>Using a </a:t>
            </a:r>
            <a:r>
              <a:rPr lang="fi-FI" sz="3600" dirty="0" err="1" smtClean="0"/>
              <a:t>checklist</a:t>
            </a:r>
            <a:r>
              <a:rPr lang="fi-FI" sz="3600" dirty="0" smtClean="0"/>
              <a:t> </a:t>
            </a:r>
            <a:r>
              <a:rPr lang="fi-FI" sz="3600" dirty="0" err="1" smtClean="0"/>
              <a:t>can</a:t>
            </a:r>
            <a:r>
              <a:rPr lang="fi-FI" sz="3600" dirty="0" smtClean="0"/>
              <a:t> help</a:t>
            </a:r>
            <a:endParaRPr lang="fi-FI" sz="3600" dirty="0"/>
          </a:p>
        </p:txBody>
      </p:sp>
      <p:sp>
        <p:nvSpPr>
          <p:cNvPr id="4" name="Rectangle 3"/>
          <p:cNvSpPr/>
          <p:nvPr/>
        </p:nvSpPr>
        <p:spPr bwMode="auto">
          <a:xfrm>
            <a:off x="199950" y="5650987"/>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5" name="Slide Number Placeholder 4"/>
          <p:cNvSpPr>
            <a:spLocks noGrp="1"/>
          </p:cNvSpPr>
          <p:nvPr>
            <p:ph type="sldNum" sz="quarter" idx="12"/>
          </p:nvPr>
        </p:nvSpPr>
        <p:spPr/>
        <p:txBody>
          <a:bodyPr/>
          <a:lstStyle/>
          <a:p>
            <a:pPr>
              <a:defRPr/>
            </a:pPr>
            <a:fld id="{B69C0E4A-449E-4D81-B695-1ABCCBC0E9BE}" type="slidenum">
              <a:rPr lang="en-US" smtClean="0"/>
              <a:pPr>
                <a:defRPr/>
              </a:pPr>
              <a:t>10</a:t>
            </a:fld>
            <a:endParaRPr lang="en-US"/>
          </a:p>
        </p:txBody>
      </p:sp>
    </p:spTree>
    <p:extLst>
      <p:ext uri="{BB962C8B-B14F-4D97-AF65-F5344CB8AC3E}">
        <p14:creationId xmlns:p14="http://schemas.microsoft.com/office/powerpoint/2010/main" val="40091854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err="1" smtClean="0"/>
              <a:t>Stages</a:t>
            </a:r>
            <a:r>
              <a:rPr lang="fi-FI" dirty="0" smtClean="0"/>
              <a:t> </a:t>
            </a:r>
            <a:r>
              <a:rPr lang="fi-FI" dirty="0" err="1" smtClean="0"/>
              <a:t>with</a:t>
            </a:r>
            <a:r>
              <a:rPr lang="fi-FI" dirty="0" smtClean="0"/>
              <a:t> </a:t>
            </a:r>
            <a:r>
              <a:rPr lang="fi-FI" dirty="0" err="1" smtClean="0"/>
              <a:t>critical</a:t>
            </a:r>
            <a:r>
              <a:rPr lang="fi-FI" dirty="0" smtClean="0"/>
              <a:t> </a:t>
            </a:r>
            <a:r>
              <a:rPr lang="fi-FI" dirty="0" err="1" smtClean="0"/>
              <a:t>forks</a:t>
            </a:r>
            <a:endParaRPr lang="fi-FI" dirty="0"/>
          </a:p>
        </p:txBody>
      </p:sp>
      <p:sp>
        <p:nvSpPr>
          <p:cNvPr id="3" name="Content Placeholder 2"/>
          <p:cNvSpPr>
            <a:spLocks noGrp="1"/>
          </p:cNvSpPr>
          <p:nvPr>
            <p:ph idx="1"/>
          </p:nvPr>
        </p:nvSpPr>
        <p:spPr>
          <a:xfrm>
            <a:off x="571499" y="1484784"/>
            <a:ext cx="7985125" cy="4135437"/>
          </a:xfrm>
        </p:spPr>
        <p:txBody>
          <a:bodyPr/>
          <a:lstStyle/>
          <a:p>
            <a:pPr>
              <a:lnSpc>
                <a:spcPct val="107000"/>
              </a:lnSpc>
              <a:spcAft>
                <a:spcPts val="0"/>
              </a:spcAft>
            </a:pPr>
            <a:r>
              <a:rPr lang="en-US" dirty="0" smtClean="0"/>
              <a:t>Initial </a:t>
            </a:r>
            <a:r>
              <a:rPr lang="en-US" dirty="0"/>
              <a:t>meeting between the problem owners and </a:t>
            </a:r>
            <a:r>
              <a:rPr lang="en-US" dirty="0" smtClean="0"/>
              <a:t>modelers</a:t>
            </a:r>
          </a:p>
          <a:p>
            <a:pPr>
              <a:lnSpc>
                <a:spcPct val="107000"/>
              </a:lnSpc>
              <a:spcAft>
                <a:spcPts val="0"/>
              </a:spcAft>
            </a:pPr>
            <a:endParaRPr lang="en-US" sz="600" dirty="0" smtClean="0"/>
          </a:p>
          <a:p>
            <a:pPr>
              <a:lnSpc>
                <a:spcPct val="107000"/>
              </a:lnSpc>
              <a:spcAft>
                <a:spcPts val="0"/>
              </a:spcAft>
            </a:pPr>
            <a:r>
              <a:rPr lang="en-US" dirty="0" smtClean="0"/>
              <a:t>Forming </a:t>
            </a:r>
            <a:r>
              <a:rPr lang="en-US" dirty="0"/>
              <a:t>the problem solving </a:t>
            </a:r>
            <a:r>
              <a:rPr lang="en-US" dirty="0" smtClean="0"/>
              <a:t>team</a:t>
            </a:r>
          </a:p>
          <a:p>
            <a:pPr>
              <a:lnSpc>
                <a:spcPct val="107000"/>
              </a:lnSpc>
              <a:spcAft>
                <a:spcPts val="0"/>
              </a:spcAft>
            </a:pPr>
            <a:endParaRPr lang="en-US" sz="600" dirty="0">
              <a:latin typeface="Arial" panose="020B0604020202020204" pitchFamily="34" charset="0"/>
              <a:ea typeface="Calibri" panose="020F0502020204030204" pitchFamily="34" charset="0"/>
            </a:endParaRPr>
          </a:p>
          <a:p>
            <a:pPr>
              <a:lnSpc>
                <a:spcPct val="107000"/>
              </a:lnSpc>
              <a:spcAft>
                <a:spcPts val="0"/>
              </a:spcAft>
            </a:pPr>
            <a:r>
              <a:rPr lang="en-US" dirty="0" smtClean="0"/>
              <a:t>Defining </a:t>
            </a:r>
            <a:r>
              <a:rPr lang="en-US" dirty="0"/>
              <a:t>the </a:t>
            </a:r>
            <a:r>
              <a:rPr lang="en-US" dirty="0" smtClean="0"/>
              <a:t>problem</a:t>
            </a:r>
          </a:p>
          <a:p>
            <a:pPr>
              <a:lnSpc>
                <a:spcPct val="107000"/>
              </a:lnSpc>
              <a:spcAft>
                <a:spcPts val="0"/>
              </a:spcAft>
            </a:pPr>
            <a:endParaRPr lang="en-US" sz="600" dirty="0" smtClean="0"/>
          </a:p>
          <a:p>
            <a:pPr>
              <a:lnSpc>
                <a:spcPct val="107000"/>
              </a:lnSpc>
              <a:spcAft>
                <a:spcPts val="0"/>
              </a:spcAft>
            </a:pPr>
            <a:r>
              <a:rPr lang="en-US" dirty="0" smtClean="0"/>
              <a:t>Planning </a:t>
            </a:r>
            <a:r>
              <a:rPr lang="en-US" dirty="0"/>
              <a:t>the modelling </a:t>
            </a:r>
            <a:r>
              <a:rPr lang="en-US" dirty="0" smtClean="0"/>
              <a:t>process</a:t>
            </a:r>
          </a:p>
          <a:p>
            <a:pPr>
              <a:lnSpc>
                <a:spcPct val="107000"/>
              </a:lnSpc>
              <a:spcAft>
                <a:spcPts val="0"/>
              </a:spcAft>
            </a:pPr>
            <a:endParaRPr lang="en-US" sz="600" dirty="0" smtClean="0"/>
          </a:p>
          <a:p>
            <a:pPr>
              <a:lnSpc>
                <a:spcPct val="107000"/>
              </a:lnSpc>
              <a:spcAft>
                <a:spcPts val="0"/>
              </a:spcAft>
            </a:pPr>
            <a:r>
              <a:rPr lang="en-US" dirty="0" smtClean="0"/>
              <a:t>Data </a:t>
            </a:r>
            <a:r>
              <a:rPr lang="en-US" dirty="0"/>
              <a:t>collection and elicitation of </a:t>
            </a:r>
            <a:r>
              <a:rPr lang="en-US" dirty="0" smtClean="0"/>
              <a:t>preferences</a:t>
            </a:r>
          </a:p>
          <a:p>
            <a:pPr>
              <a:lnSpc>
                <a:spcPct val="107000"/>
              </a:lnSpc>
              <a:spcAft>
                <a:spcPts val="0"/>
              </a:spcAft>
            </a:pPr>
            <a:endParaRPr lang="en-US" sz="600" dirty="0" smtClean="0"/>
          </a:p>
          <a:p>
            <a:pPr>
              <a:lnSpc>
                <a:spcPct val="107000"/>
              </a:lnSpc>
              <a:spcAft>
                <a:spcPts val="0"/>
              </a:spcAft>
            </a:pPr>
            <a:r>
              <a:rPr lang="en-US" dirty="0" smtClean="0"/>
              <a:t>Checkpoints </a:t>
            </a:r>
            <a:r>
              <a:rPr lang="en-US" dirty="0"/>
              <a:t>for the evaluation of the path followed</a:t>
            </a:r>
            <a:endParaRPr lang="fi-FI" dirty="0">
              <a:latin typeface="Arial" panose="020B0604020202020204" pitchFamily="34" charset="0"/>
              <a:ea typeface="Calibri" panose="020F0502020204030204" pitchFamily="34" charset="0"/>
            </a:endParaRPr>
          </a:p>
          <a:p>
            <a:pPr algn="ctr">
              <a:lnSpc>
                <a:spcPct val="107000"/>
              </a:lnSpc>
              <a:spcAft>
                <a:spcPts val="0"/>
              </a:spcAft>
            </a:pPr>
            <a:endParaRPr lang="fi-FI" b="1" dirty="0">
              <a:latin typeface="Arial" panose="020B0604020202020204" pitchFamily="34" charset="0"/>
              <a:ea typeface="Calibri" panose="020F0502020204030204" pitchFamily="34" charset="0"/>
            </a:endParaRPr>
          </a:p>
          <a:p>
            <a:pPr algn="ctr">
              <a:lnSpc>
                <a:spcPct val="107000"/>
              </a:lnSpc>
              <a:spcAft>
                <a:spcPts val="0"/>
              </a:spcAft>
            </a:pPr>
            <a:endParaRPr lang="fi-FI" b="1" dirty="0" smtClean="0">
              <a:latin typeface="Arial" panose="020B0604020202020204" pitchFamily="34" charset="0"/>
              <a:ea typeface="Calibri" panose="020F0502020204030204" pitchFamily="34" charset="0"/>
            </a:endParaRPr>
          </a:p>
          <a:p>
            <a:pPr algn="ctr">
              <a:lnSpc>
                <a:spcPct val="107000"/>
              </a:lnSpc>
              <a:spcAft>
                <a:spcPts val="0"/>
              </a:spcAft>
            </a:pPr>
            <a:endParaRPr lang="fi-FI" b="1" dirty="0">
              <a:latin typeface="Arial" panose="020B0604020202020204" pitchFamily="34" charset="0"/>
              <a:ea typeface="Calibri" panose="020F0502020204030204" pitchFamily="34" charset="0"/>
            </a:endParaRPr>
          </a:p>
          <a:p>
            <a:pPr algn="ctr">
              <a:lnSpc>
                <a:spcPct val="107000"/>
              </a:lnSpc>
              <a:spcAft>
                <a:spcPts val="0"/>
              </a:spcAft>
            </a:pPr>
            <a:endParaRPr lang="fi-FI" dirty="0">
              <a:latin typeface="Arial" panose="020B0604020202020204" pitchFamily="34" charset="0"/>
              <a:ea typeface="Calibri" panose="020F0502020204030204" pitchFamily="34" charset="0"/>
            </a:endParaRPr>
          </a:p>
          <a:p>
            <a:pPr algn="ctr">
              <a:lnSpc>
                <a:spcPct val="107000"/>
              </a:lnSpc>
              <a:spcAft>
                <a:spcPts val="0"/>
              </a:spcAft>
            </a:pPr>
            <a:endParaRPr lang="fi-FI" b="1" dirty="0">
              <a:latin typeface="Arial" panose="020B0604020202020204" pitchFamily="34" charset="0"/>
              <a:ea typeface="Calibri" panose="020F0502020204030204" pitchFamily="34" charset="0"/>
            </a:endParaRPr>
          </a:p>
          <a:p>
            <a:pPr algn="ctr">
              <a:lnSpc>
                <a:spcPct val="107000"/>
              </a:lnSpc>
              <a:spcAft>
                <a:spcPts val="0"/>
              </a:spcAft>
            </a:pPr>
            <a:endParaRPr lang="fi-FI" b="1" dirty="0">
              <a:latin typeface="Arial" panose="020B0604020202020204" pitchFamily="34" charset="0"/>
              <a:ea typeface="Calibri" panose="020F0502020204030204" pitchFamily="34" charset="0"/>
            </a:endParaRPr>
          </a:p>
          <a:p>
            <a:pPr marL="0" indent="0">
              <a:buNone/>
            </a:pPr>
            <a:endParaRPr lang="fi-FI" dirty="0"/>
          </a:p>
        </p:txBody>
      </p:sp>
      <p:sp>
        <p:nvSpPr>
          <p:cNvPr id="4" name="Rectangle 3"/>
          <p:cNvSpPr/>
          <p:nvPr/>
        </p:nvSpPr>
        <p:spPr bwMode="auto">
          <a:xfrm>
            <a:off x="323528" y="5661248"/>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6" name="Slide Number Placeholder 5"/>
          <p:cNvSpPr>
            <a:spLocks noGrp="1"/>
          </p:cNvSpPr>
          <p:nvPr>
            <p:ph type="sldNum" sz="quarter" idx="12"/>
          </p:nvPr>
        </p:nvSpPr>
        <p:spPr/>
        <p:txBody>
          <a:bodyPr/>
          <a:lstStyle/>
          <a:p>
            <a:pPr>
              <a:defRPr/>
            </a:pPr>
            <a:fld id="{B69C0E4A-449E-4D81-B695-1ABCCBC0E9BE}" type="slidenum">
              <a:rPr lang="en-US" smtClean="0"/>
              <a:pPr>
                <a:defRPr/>
              </a:pPr>
              <a:t>11</a:t>
            </a:fld>
            <a:endParaRPr lang="en-US"/>
          </a:p>
        </p:txBody>
      </p:sp>
    </p:spTree>
    <p:extLst>
      <p:ext uri="{BB962C8B-B14F-4D97-AF65-F5344CB8AC3E}">
        <p14:creationId xmlns:p14="http://schemas.microsoft.com/office/powerpoint/2010/main" val="18855031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99950" y="5650987"/>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24791208"/>
              </p:ext>
            </p:extLst>
          </p:nvPr>
        </p:nvGraphicFramePr>
        <p:xfrm>
          <a:off x="45813" y="366889"/>
          <a:ext cx="9036496" cy="6471226"/>
        </p:xfrm>
        <a:graphic>
          <a:graphicData uri="http://schemas.openxmlformats.org/drawingml/2006/table">
            <a:tbl>
              <a:tblPr firstRow="1" firstCol="1" bandRow="1">
                <a:tableStyleId>{3B4B98B0-60AC-42C2-AFA5-B58CD77FA1E5}</a:tableStyleId>
              </a:tblPr>
              <a:tblGrid>
                <a:gridCol w="3779912">
                  <a:extLst>
                    <a:ext uri="{9D8B030D-6E8A-4147-A177-3AD203B41FA5}">
                      <a16:colId xmlns:a16="http://schemas.microsoft.com/office/drawing/2014/main" val="2071645057"/>
                    </a:ext>
                  </a:extLst>
                </a:gridCol>
                <a:gridCol w="2088232">
                  <a:extLst>
                    <a:ext uri="{9D8B030D-6E8A-4147-A177-3AD203B41FA5}">
                      <a16:colId xmlns:a16="http://schemas.microsoft.com/office/drawing/2014/main" val="903431001"/>
                    </a:ext>
                  </a:extLst>
                </a:gridCol>
                <a:gridCol w="3168352">
                  <a:extLst>
                    <a:ext uri="{9D8B030D-6E8A-4147-A177-3AD203B41FA5}">
                      <a16:colId xmlns:a16="http://schemas.microsoft.com/office/drawing/2014/main" val="2072463354"/>
                    </a:ext>
                  </a:extLst>
                </a:gridCol>
              </a:tblGrid>
              <a:tr h="417204">
                <a:tc>
                  <a:txBody>
                    <a:bodyPr/>
                    <a:lstStyle/>
                    <a:p>
                      <a:pPr algn="ctr">
                        <a:lnSpc>
                          <a:spcPct val="107000"/>
                        </a:lnSpc>
                        <a:spcAft>
                          <a:spcPts val="0"/>
                        </a:spcAft>
                      </a:pPr>
                      <a:r>
                        <a:rPr lang="fi-FI" sz="1400" dirty="0" err="1" smtClean="0">
                          <a:effectLst/>
                          <a:latin typeface="Arial" panose="020B0604020202020204" pitchFamily="34" charset="0"/>
                          <a:ea typeface="Calibri" panose="020F0502020204030204" pitchFamily="34" charset="0"/>
                        </a:rPr>
                        <a:t>Task</a:t>
                      </a:r>
                      <a:endParaRPr lang="fi-FI" sz="1400" baseline="0" dirty="0" smtClean="0">
                        <a:effectLst/>
                        <a:latin typeface="Arial" panose="020B0604020202020204" pitchFamily="34" charset="0"/>
                        <a:ea typeface="Calibri" panose="020F0502020204030204" pitchFamily="34" charset="0"/>
                      </a:endParaRPr>
                    </a:p>
                  </a:txBody>
                  <a:tcPr marL="3328" marR="3328" marT="0" marB="1757" anchor="ct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en-US" sz="1400" dirty="0">
                          <a:effectLst/>
                        </a:rPr>
                        <a:t> </a:t>
                      </a:r>
                      <a:r>
                        <a:rPr lang="en-US" sz="1400" dirty="0" smtClean="0">
                          <a:effectLst/>
                        </a:rPr>
                        <a:t>Risks to be mitigated</a:t>
                      </a:r>
                      <a:endParaRPr lang="fi-FI" sz="1400" dirty="0" smtClean="0">
                        <a:effectLst/>
                      </a:endParaRPr>
                    </a:p>
                  </a:txBody>
                  <a:tcPr marL="3328" marR="3328" marT="0" marB="1757" anchor="ctr"/>
                </a:tc>
                <a:tc>
                  <a:txBody>
                    <a:bodyPr/>
                    <a:lstStyle/>
                    <a:p>
                      <a:pPr algn="ctr">
                        <a:lnSpc>
                          <a:spcPct val="107000"/>
                        </a:lnSpc>
                      </a:pPr>
                      <a:r>
                        <a:rPr lang="fi-FI" sz="1400" dirty="0" err="1" smtClean="0">
                          <a:effectLst/>
                        </a:rPr>
                        <a:t>Comments</a:t>
                      </a:r>
                      <a:endParaRPr lang="fi-FI" sz="1400" dirty="0">
                        <a:effectLst/>
                        <a:latin typeface="Arial" panose="020B0604020202020204" pitchFamily="34" charset="0"/>
                      </a:endParaRPr>
                    </a:p>
                  </a:txBody>
                  <a:tcPr marL="3328" marR="3328" marT="0" marB="1757" anchor="ctr"/>
                </a:tc>
                <a:extLst>
                  <a:ext uri="{0D108BD9-81ED-4DB2-BD59-A6C34878D82A}">
                    <a16:rowId xmlns:a16="http://schemas.microsoft.com/office/drawing/2014/main" val="1997481424"/>
                  </a:ext>
                </a:extLst>
              </a:tr>
              <a:tr h="942964">
                <a:tc>
                  <a:txBody>
                    <a:bodyPr/>
                    <a:lstStyle/>
                    <a:p>
                      <a:pPr>
                        <a:lnSpc>
                          <a:spcPct val="107000"/>
                        </a:lnSpc>
                        <a:spcAft>
                          <a:spcPts val="0"/>
                        </a:spcAft>
                      </a:pPr>
                      <a:r>
                        <a:rPr lang="en-AU" sz="1600" b="0" dirty="0">
                          <a:effectLst/>
                        </a:rPr>
                        <a:t>Describe the problem addressed by modelling and specify an initial list of the main objectives.</a:t>
                      </a:r>
                      <a:endParaRPr lang="fi-FI" sz="1600" b="0" dirty="0">
                        <a:effectLst/>
                        <a:latin typeface="Arial" panose="020B0604020202020204" pitchFamily="34" charset="0"/>
                        <a:ea typeface="Calibri" panose="020F0502020204030204" pitchFamily="34" charset="0"/>
                      </a:endParaRPr>
                    </a:p>
                  </a:txBody>
                  <a:tcPr marL="3328" marR="3328" marT="0" marB="1757" anchor="ctr"/>
                </a:tc>
                <a:tc>
                  <a:txBody>
                    <a:bodyPr/>
                    <a:lstStyle/>
                    <a:p>
                      <a:pPr>
                        <a:lnSpc>
                          <a:spcPct val="107000"/>
                        </a:lnSpc>
                        <a:spcAft>
                          <a:spcPts val="0"/>
                        </a:spcAft>
                      </a:pPr>
                      <a:r>
                        <a:rPr lang="en-US" sz="1600">
                          <a:effectLst/>
                        </a:rPr>
                        <a:t>Anchoring to insignificant objectives, lack of deliberation</a:t>
                      </a:r>
                      <a:endParaRPr lang="fi-FI" sz="1600">
                        <a:effectLst/>
                        <a:latin typeface="Arial" panose="020B0604020202020204" pitchFamily="34" charset="0"/>
                        <a:ea typeface="Calibri" panose="020F0502020204030204" pitchFamily="34" charset="0"/>
                      </a:endParaRPr>
                    </a:p>
                  </a:txBody>
                  <a:tcPr marL="3328" marR="3328" marT="0" marB="1757" anchor="ctr"/>
                </a:tc>
                <a:tc>
                  <a:txBody>
                    <a:bodyPr/>
                    <a:lstStyle/>
                    <a:p>
                      <a:pPr>
                        <a:lnSpc>
                          <a:spcPct val="107000"/>
                        </a:lnSpc>
                        <a:spcAft>
                          <a:spcPts val="0"/>
                        </a:spcAft>
                      </a:pPr>
                      <a:r>
                        <a:rPr lang="en-US" sz="1600" b="1" dirty="0">
                          <a:solidFill>
                            <a:srgbClr val="FF0000"/>
                          </a:solidFill>
                          <a:effectLst/>
                        </a:rPr>
                        <a:t>The problem definition sets the initial direction of the path</a:t>
                      </a:r>
                      <a:r>
                        <a:rPr lang="en-US" sz="1600" dirty="0">
                          <a:solidFill>
                            <a:srgbClr val="FF0000"/>
                          </a:solidFill>
                          <a:effectLst/>
                        </a:rPr>
                        <a:t>. </a:t>
                      </a:r>
                      <a:r>
                        <a:rPr lang="en-US" sz="1600" dirty="0">
                          <a:effectLst/>
                        </a:rPr>
                        <a:t>Redirecting the path later can be difficult.</a:t>
                      </a:r>
                      <a:endParaRPr lang="fi-FI" sz="1600" dirty="0">
                        <a:effectLst/>
                        <a:latin typeface="Arial" panose="020B0604020202020204" pitchFamily="34" charset="0"/>
                        <a:ea typeface="Calibri" panose="020F0502020204030204" pitchFamily="34" charset="0"/>
                      </a:endParaRPr>
                    </a:p>
                  </a:txBody>
                  <a:tcPr marL="3328" marR="3328" marT="0" marB="1757" anchor="ctr"/>
                </a:tc>
                <a:extLst>
                  <a:ext uri="{0D108BD9-81ED-4DB2-BD59-A6C34878D82A}">
                    <a16:rowId xmlns:a16="http://schemas.microsoft.com/office/drawing/2014/main" val="1255491539"/>
                  </a:ext>
                </a:extLst>
              </a:tr>
              <a:tr h="1186402">
                <a:tc>
                  <a:txBody>
                    <a:bodyPr/>
                    <a:lstStyle/>
                    <a:p>
                      <a:pPr>
                        <a:lnSpc>
                          <a:spcPct val="107000"/>
                        </a:lnSpc>
                        <a:spcAft>
                          <a:spcPts val="0"/>
                        </a:spcAft>
                      </a:pPr>
                      <a:r>
                        <a:rPr lang="en-US" sz="1600" b="1" dirty="0">
                          <a:solidFill>
                            <a:srgbClr val="FF0000"/>
                          </a:solidFill>
                          <a:effectLst/>
                        </a:rPr>
                        <a:t>Determine whether the goal of the project is to provide prescriptive recommendations or to improve learning</a:t>
                      </a:r>
                      <a:r>
                        <a:rPr lang="en-US" sz="1600" b="0" dirty="0">
                          <a:effectLst/>
                        </a:rPr>
                        <a:t>.</a:t>
                      </a:r>
                      <a:endParaRPr lang="fi-FI" sz="1600" b="0" dirty="0">
                        <a:effectLst/>
                        <a:latin typeface="Arial" panose="020B0604020202020204" pitchFamily="34" charset="0"/>
                        <a:ea typeface="Calibri" panose="020F0502020204030204" pitchFamily="34" charset="0"/>
                      </a:endParaRPr>
                    </a:p>
                  </a:txBody>
                  <a:tcPr marL="3328" marR="3328" marT="0" marB="1757" anchor="ctr"/>
                </a:tc>
                <a:tc>
                  <a:txBody>
                    <a:bodyPr/>
                    <a:lstStyle/>
                    <a:p>
                      <a:pPr>
                        <a:lnSpc>
                          <a:spcPct val="107000"/>
                        </a:lnSpc>
                        <a:spcAft>
                          <a:spcPts val="0"/>
                        </a:spcAft>
                      </a:pPr>
                      <a:r>
                        <a:rPr lang="en-US" sz="1600">
                          <a:effectLst/>
                        </a:rPr>
                        <a:t>Narrow thinking</a:t>
                      </a:r>
                      <a:endParaRPr lang="fi-FI" sz="1600">
                        <a:effectLst/>
                        <a:latin typeface="Arial" panose="020B0604020202020204" pitchFamily="34" charset="0"/>
                        <a:ea typeface="Calibri" panose="020F0502020204030204" pitchFamily="34" charset="0"/>
                      </a:endParaRPr>
                    </a:p>
                  </a:txBody>
                  <a:tcPr marL="3328" marR="3328" marT="0" marB="1757" anchor="ctr"/>
                </a:tc>
                <a:tc>
                  <a:txBody>
                    <a:bodyPr/>
                    <a:lstStyle/>
                    <a:p>
                      <a:pPr>
                        <a:lnSpc>
                          <a:spcPct val="107000"/>
                        </a:lnSpc>
                        <a:spcAft>
                          <a:spcPts val="0"/>
                        </a:spcAft>
                      </a:pPr>
                      <a:r>
                        <a:rPr lang="en-US" sz="1600" dirty="0" smtClean="0">
                          <a:effectLst/>
                        </a:rPr>
                        <a:t>Prescriptive </a:t>
                      </a:r>
                      <a:r>
                        <a:rPr lang="en-US" sz="1600" dirty="0">
                          <a:effectLst/>
                        </a:rPr>
                        <a:t>use of </a:t>
                      </a:r>
                      <a:r>
                        <a:rPr lang="en-US" sz="1600" dirty="0" smtClean="0">
                          <a:effectLst/>
                        </a:rPr>
                        <a:t>modelling</a:t>
                      </a:r>
                      <a:r>
                        <a:rPr lang="en-US" sz="1600" baseline="0" dirty="0" smtClean="0">
                          <a:effectLst/>
                        </a:rPr>
                        <a:t> </a:t>
                      </a:r>
                      <a:r>
                        <a:rPr lang="en-US" sz="1600" dirty="0" smtClean="0">
                          <a:effectLst/>
                        </a:rPr>
                        <a:t>requires </a:t>
                      </a:r>
                      <a:r>
                        <a:rPr lang="en-US" sz="1600" dirty="0">
                          <a:effectLst/>
                        </a:rPr>
                        <a:t>completeness and strong justifications for the choices made.</a:t>
                      </a:r>
                      <a:endParaRPr lang="fi-FI" sz="1600" dirty="0">
                        <a:effectLst/>
                        <a:latin typeface="Arial" panose="020B0604020202020204" pitchFamily="34" charset="0"/>
                        <a:ea typeface="Calibri" panose="020F0502020204030204" pitchFamily="34" charset="0"/>
                      </a:endParaRPr>
                    </a:p>
                  </a:txBody>
                  <a:tcPr marL="3328" marR="3328" marT="0" marB="1757" anchor="ctr"/>
                </a:tc>
                <a:extLst>
                  <a:ext uri="{0D108BD9-81ED-4DB2-BD59-A6C34878D82A}">
                    <a16:rowId xmlns:a16="http://schemas.microsoft.com/office/drawing/2014/main" val="1086744464"/>
                  </a:ext>
                </a:extLst>
              </a:tr>
              <a:tr h="1059061">
                <a:tc>
                  <a:txBody>
                    <a:bodyPr/>
                    <a:lstStyle/>
                    <a:p>
                      <a:pPr>
                        <a:lnSpc>
                          <a:spcPct val="107000"/>
                        </a:lnSpc>
                        <a:spcAft>
                          <a:spcPts val="0"/>
                        </a:spcAft>
                      </a:pPr>
                      <a:r>
                        <a:rPr lang="en-AU" sz="1600" b="1" dirty="0">
                          <a:solidFill>
                            <a:srgbClr val="FF0000"/>
                          </a:solidFill>
                          <a:effectLst/>
                        </a:rPr>
                        <a:t>Consider the possibility of setting up an independent parallel problem solving process.</a:t>
                      </a:r>
                      <a:endParaRPr lang="fi-FI" sz="1600" b="1" dirty="0">
                        <a:solidFill>
                          <a:srgbClr val="FF0000"/>
                        </a:solidFill>
                        <a:effectLst/>
                        <a:latin typeface="Arial" panose="020B0604020202020204" pitchFamily="34" charset="0"/>
                        <a:ea typeface="Calibri" panose="020F0502020204030204" pitchFamily="34" charset="0"/>
                      </a:endParaRPr>
                    </a:p>
                  </a:txBody>
                  <a:tcPr marL="3328" marR="3328" marT="0" marB="1757" anchor="ctr"/>
                </a:tc>
                <a:tc>
                  <a:txBody>
                    <a:bodyPr/>
                    <a:lstStyle/>
                    <a:p>
                      <a:pPr>
                        <a:lnSpc>
                          <a:spcPct val="107000"/>
                        </a:lnSpc>
                        <a:spcAft>
                          <a:spcPts val="0"/>
                        </a:spcAft>
                      </a:pPr>
                      <a:r>
                        <a:rPr lang="en-US" sz="1600">
                          <a:effectLst/>
                        </a:rPr>
                        <a:t>Problem solving may follow a poor path</a:t>
                      </a:r>
                      <a:endParaRPr lang="fi-FI" sz="1600">
                        <a:effectLst/>
                        <a:latin typeface="Arial" panose="020B0604020202020204" pitchFamily="34" charset="0"/>
                        <a:ea typeface="Calibri" panose="020F0502020204030204" pitchFamily="34" charset="0"/>
                      </a:endParaRPr>
                    </a:p>
                  </a:txBody>
                  <a:tcPr marL="3328" marR="3328" marT="0" marB="1757" anchor="ctr"/>
                </a:tc>
                <a:tc>
                  <a:txBody>
                    <a:bodyPr/>
                    <a:lstStyle/>
                    <a:p>
                      <a:pPr>
                        <a:lnSpc>
                          <a:spcPct val="107000"/>
                        </a:lnSpc>
                        <a:spcAft>
                          <a:spcPts val="0"/>
                        </a:spcAft>
                      </a:pPr>
                      <a:r>
                        <a:rPr lang="en-US" sz="1600" b="1" dirty="0">
                          <a:solidFill>
                            <a:srgbClr val="FF0000"/>
                          </a:solidFill>
                          <a:effectLst/>
                        </a:rPr>
                        <a:t>The parallel process can follow an alternative path</a:t>
                      </a:r>
                      <a:r>
                        <a:rPr lang="en-US" sz="1600" dirty="0">
                          <a:solidFill>
                            <a:srgbClr val="FF0000"/>
                          </a:solidFill>
                          <a:effectLst/>
                        </a:rPr>
                        <a:t>. </a:t>
                      </a:r>
                      <a:r>
                        <a:rPr lang="en-US" sz="1600" dirty="0" smtClean="0">
                          <a:effectLst/>
                        </a:rPr>
                        <a:t>This supports learning and can build confidence in the results.</a:t>
                      </a:r>
                      <a:endParaRPr lang="fi-FI" sz="1600" dirty="0">
                        <a:effectLst/>
                        <a:latin typeface="Arial" panose="020B0604020202020204" pitchFamily="34" charset="0"/>
                        <a:ea typeface="Calibri" panose="020F0502020204030204" pitchFamily="34" charset="0"/>
                      </a:endParaRPr>
                    </a:p>
                  </a:txBody>
                  <a:tcPr marL="3328" marR="3328" marT="0" marB="1757" anchor="ctr"/>
                </a:tc>
                <a:extLst>
                  <a:ext uri="{0D108BD9-81ED-4DB2-BD59-A6C34878D82A}">
                    <a16:rowId xmlns:a16="http://schemas.microsoft.com/office/drawing/2014/main" val="1769487225"/>
                  </a:ext>
                </a:extLst>
              </a:tr>
              <a:tr h="1755645">
                <a:tc>
                  <a:txBody>
                    <a:bodyPr/>
                    <a:lstStyle/>
                    <a:p>
                      <a:pPr>
                        <a:lnSpc>
                          <a:spcPct val="107000"/>
                        </a:lnSpc>
                        <a:spcAft>
                          <a:spcPts val="0"/>
                        </a:spcAft>
                      </a:pPr>
                      <a:r>
                        <a:rPr lang="en-AU" sz="1600" b="0" dirty="0">
                          <a:effectLst/>
                        </a:rPr>
                        <a:t>Describe how to notice if an unsatisfactory path is followed.</a:t>
                      </a:r>
                      <a:endParaRPr lang="fi-FI" sz="1600" b="0" dirty="0">
                        <a:effectLst/>
                        <a:latin typeface="Arial" panose="020B0604020202020204" pitchFamily="34" charset="0"/>
                        <a:ea typeface="Calibri" panose="020F0502020204030204" pitchFamily="34" charset="0"/>
                      </a:endParaRPr>
                    </a:p>
                  </a:txBody>
                  <a:tcPr marL="3328" marR="3328" marT="0" marB="1757" anchor="ctr"/>
                </a:tc>
                <a:tc>
                  <a:txBody>
                    <a:bodyPr/>
                    <a:lstStyle/>
                    <a:p>
                      <a:pPr>
                        <a:lnSpc>
                          <a:spcPct val="107000"/>
                        </a:lnSpc>
                        <a:spcAft>
                          <a:spcPts val="0"/>
                        </a:spcAft>
                      </a:pPr>
                      <a:r>
                        <a:rPr lang="en-US" sz="1600">
                          <a:effectLst/>
                        </a:rPr>
                        <a:t>Problem solving can get stuck on a poor path</a:t>
                      </a:r>
                      <a:endParaRPr lang="fi-FI" sz="1600">
                        <a:effectLst/>
                        <a:latin typeface="Arial" panose="020B0604020202020204" pitchFamily="34" charset="0"/>
                        <a:ea typeface="Calibri" panose="020F0502020204030204" pitchFamily="34" charset="0"/>
                      </a:endParaRPr>
                    </a:p>
                  </a:txBody>
                  <a:tcPr marL="3328" marR="3328" marT="0" marB="1757" anchor="ctr"/>
                </a:tc>
                <a:tc>
                  <a:txBody>
                    <a:bodyPr/>
                    <a:lstStyle/>
                    <a:p>
                      <a:pPr>
                        <a:lnSpc>
                          <a:spcPct val="107000"/>
                        </a:lnSpc>
                        <a:spcAft>
                          <a:spcPts val="0"/>
                        </a:spcAft>
                      </a:pPr>
                      <a:r>
                        <a:rPr lang="en-US" sz="1600" b="1" dirty="0">
                          <a:solidFill>
                            <a:srgbClr val="FF0000"/>
                          </a:solidFill>
                          <a:effectLst/>
                        </a:rPr>
                        <a:t>If the path is unsatisfactory, predetermined criteria to notice the situation can be useful. </a:t>
                      </a:r>
                      <a:r>
                        <a:rPr lang="en-US" sz="1600" dirty="0">
                          <a:effectLst/>
                        </a:rPr>
                        <a:t>Such criteria can </a:t>
                      </a:r>
                      <a:r>
                        <a:rPr lang="en-US" sz="1600" b="1" dirty="0">
                          <a:solidFill>
                            <a:srgbClr val="FF0000"/>
                          </a:solidFill>
                          <a:effectLst/>
                        </a:rPr>
                        <a:t>help</a:t>
                      </a:r>
                      <a:r>
                        <a:rPr lang="en-US" sz="1600" dirty="0">
                          <a:solidFill>
                            <a:srgbClr val="FF0000"/>
                          </a:solidFill>
                          <a:effectLst/>
                        </a:rPr>
                        <a:t> </a:t>
                      </a:r>
                      <a:r>
                        <a:rPr lang="en-US" sz="1600" b="1" dirty="0">
                          <a:solidFill>
                            <a:srgbClr val="FF0000"/>
                          </a:solidFill>
                          <a:effectLst/>
                        </a:rPr>
                        <a:t>cope with hidden motives and </a:t>
                      </a:r>
                      <a:r>
                        <a:rPr lang="en-US" sz="1600" b="1" dirty="0" smtClean="0">
                          <a:solidFill>
                            <a:srgbClr val="FF0000"/>
                          </a:solidFill>
                          <a:effectLst/>
                        </a:rPr>
                        <a:t>biases.</a:t>
                      </a:r>
                      <a:endParaRPr lang="fi-FI" sz="1600" dirty="0">
                        <a:effectLst/>
                        <a:latin typeface="Arial" panose="020B0604020202020204" pitchFamily="34" charset="0"/>
                        <a:ea typeface="Calibri" panose="020F0502020204030204" pitchFamily="34" charset="0"/>
                      </a:endParaRPr>
                    </a:p>
                  </a:txBody>
                  <a:tcPr marL="3328" marR="3328" marT="0" marB="1757" anchor="ctr"/>
                </a:tc>
                <a:extLst>
                  <a:ext uri="{0D108BD9-81ED-4DB2-BD59-A6C34878D82A}">
                    <a16:rowId xmlns:a16="http://schemas.microsoft.com/office/drawing/2014/main" val="752591039"/>
                  </a:ext>
                </a:extLst>
              </a:tr>
              <a:tr h="863664">
                <a:tc>
                  <a:txBody>
                    <a:bodyPr/>
                    <a:lstStyle/>
                    <a:p>
                      <a:pPr>
                        <a:lnSpc>
                          <a:spcPct val="107000"/>
                        </a:lnSpc>
                        <a:spcAft>
                          <a:spcPts val="0"/>
                        </a:spcAft>
                      </a:pPr>
                      <a:r>
                        <a:rPr lang="en-AU" sz="1600" b="0" dirty="0">
                          <a:effectLst/>
                        </a:rPr>
                        <a:t>Ensure that </a:t>
                      </a:r>
                      <a:r>
                        <a:rPr lang="en-AU" sz="1600" b="1" dirty="0">
                          <a:solidFill>
                            <a:srgbClr val="FF0000"/>
                          </a:solidFill>
                          <a:effectLst/>
                        </a:rPr>
                        <a:t>resources are reserved for possible backtracking</a:t>
                      </a:r>
                      <a:r>
                        <a:rPr lang="en-AU" sz="1600" b="0" dirty="0">
                          <a:effectLst/>
                        </a:rPr>
                        <a:t>, redirecting, or restarting of the project. If not, give reason why.</a:t>
                      </a:r>
                      <a:endParaRPr lang="fi-FI" sz="1600" b="0" dirty="0">
                        <a:effectLst/>
                        <a:latin typeface="Arial" panose="020B0604020202020204" pitchFamily="34" charset="0"/>
                        <a:ea typeface="Calibri" panose="020F0502020204030204" pitchFamily="34" charset="0"/>
                      </a:endParaRPr>
                    </a:p>
                  </a:txBody>
                  <a:tcPr marL="3328" marR="3328" marT="0" marB="1757" anchor="ctr"/>
                </a:tc>
                <a:tc>
                  <a:txBody>
                    <a:bodyPr/>
                    <a:lstStyle/>
                    <a:p>
                      <a:pPr>
                        <a:lnSpc>
                          <a:spcPct val="107000"/>
                        </a:lnSpc>
                        <a:spcAft>
                          <a:spcPts val="0"/>
                        </a:spcAft>
                      </a:pPr>
                      <a:r>
                        <a:rPr lang="en-US" sz="1600" dirty="0">
                          <a:effectLst/>
                        </a:rPr>
                        <a:t>Lack of resources prevent backtracking steps or restarting</a:t>
                      </a:r>
                      <a:endParaRPr lang="fi-FI" sz="1600" dirty="0">
                        <a:effectLst/>
                        <a:latin typeface="Arial" panose="020B0604020202020204" pitchFamily="34" charset="0"/>
                        <a:ea typeface="Calibri" panose="020F0502020204030204" pitchFamily="34" charset="0"/>
                      </a:endParaRPr>
                    </a:p>
                  </a:txBody>
                  <a:tcPr marL="3328" marR="3328" marT="0" marB="1757" anchor="ctr"/>
                </a:tc>
                <a:tc>
                  <a:txBody>
                    <a:bodyPr/>
                    <a:lstStyle/>
                    <a:p>
                      <a:pPr>
                        <a:lnSpc>
                          <a:spcPct val="107000"/>
                        </a:lnSpc>
                        <a:spcAft>
                          <a:spcPts val="0"/>
                        </a:spcAft>
                      </a:pPr>
                      <a:r>
                        <a:rPr lang="en-US" sz="1600" dirty="0">
                          <a:effectLst/>
                        </a:rPr>
                        <a:t>If the path is unsatisfactory, </a:t>
                      </a:r>
                      <a:r>
                        <a:rPr lang="en-US" sz="1600" dirty="0" smtClean="0">
                          <a:effectLst/>
                        </a:rPr>
                        <a:t>restarting </a:t>
                      </a:r>
                      <a:r>
                        <a:rPr lang="en-US" sz="1600" dirty="0">
                          <a:effectLst/>
                        </a:rPr>
                        <a:t>the project can be the right choice.</a:t>
                      </a:r>
                      <a:endParaRPr lang="fi-FI" sz="1600" dirty="0">
                        <a:effectLst/>
                        <a:latin typeface="Arial" panose="020B0604020202020204" pitchFamily="34" charset="0"/>
                        <a:ea typeface="Calibri" panose="020F0502020204030204" pitchFamily="34" charset="0"/>
                      </a:endParaRPr>
                    </a:p>
                  </a:txBody>
                  <a:tcPr marL="3328" marR="3328" marT="0" marB="1757" anchor="ctr"/>
                </a:tc>
                <a:extLst>
                  <a:ext uri="{0D108BD9-81ED-4DB2-BD59-A6C34878D82A}">
                    <a16:rowId xmlns:a16="http://schemas.microsoft.com/office/drawing/2014/main" val="1519442358"/>
                  </a:ext>
                </a:extLst>
              </a:tr>
            </a:tbl>
          </a:graphicData>
        </a:graphic>
      </p:graphicFrame>
      <p:sp>
        <p:nvSpPr>
          <p:cNvPr id="2" name="Rectangle 1"/>
          <p:cNvSpPr/>
          <p:nvPr/>
        </p:nvSpPr>
        <p:spPr>
          <a:xfrm>
            <a:off x="711633" y="0"/>
            <a:ext cx="7704856" cy="367216"/>
          </a:xfrm>
          <a:prstGeom prst="rect">
            <a:avLst/>
          </a:prstGeom>
        </p:spPr>
        <p:txBody>
          <a:bodyPr wrap="square">
            <a:spAutoFit/>
          </a:bodyPr>
          <a:lstStyle/>
          <a:p>
            <a:pPr algn="ctr">
              <a:lnSpc>
                <a:spcPct val="107000"/>
              </a:lnSpc>
              <a:spcAft>
                <a:spcPts val="0"/>
              </a:spcAft>
            </a:pPr>
            <a:r>
              <a:rPr lang="en-US" b="1" dirty="0"/>
              <a:t>Stage: Initial meeting between the problem owners and modelers</a:t>
            </a:r>
            <a:endParaRPr lang="fi-FI" b="1" dirty="0">
              <a:latin typeface="Arial" panose="020B0604020202020204" pitchFamily="34" charset="0"/>
              <a:ea typeface="Calibri" panose="020F0502020204030204" pitchFamily="34" charset="0"/>
            </a:endParaRPr>
          </a:p>
        </p:txBody>
      </p:sp>
      <p:sp>
        <p:nvSpPr>
          <p:cNvPr id="5" name="Slide Number Placeholder 4"/>
          <p:cNvSpPr>
            <a:spLocks noGrp="1"/>
          </p:cNvSpPr>
          <p:nvPr>
            <p:ph type="sldNum" sz="quarter" idx="12"/>
          </p:nvPr>
        </p:nvSpPr>
        <p:spPr/>
        <p:txBody>
          <a:bodyPr/>
          <a:lstStyle/>
          <a:p>
            <a:pPr>
              <a:defRPr/>
            </a:pPr>
            <a:fld id="{B69C0E4A-449E-4D81-B695-1ABCCBC0E9BE}" type="slidenum">
              <a:rPr lang="en-US" smtClean="0"/>
              <a:pPr>
                <a:defRPr/>
              </a:pPr>
              <a:t>12</a:t>
            </a:fld>
            <a:endParaRPr lang="en-US"/>
          </a:p>
        </p:txBody>
      </p:sp>
    </p:spTree>
    <p:extLst>
      <p:ext uri="{BB962C8B-B14F-4D97-AF65-F5344CB8AC3E}">
        <p14:creationId xmlns:p14="http://schemas.microsoft.com/office/powerpoint/2010/main" val="20237937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199950" y="5650987"/>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 name="Title 1"/>
          <p:cNvSpPr>
            <a:spLocks noGrp="1"/>
          </p:cNvSpPr>
          <p:nvPr>
            <p:ph type="title"/>
          </p:nvPr>
        </p:nvSpPr>
        <p:spPr/>
        <p:txBody>
          <a:bodyPr/>
          <a:lstStyle/>
          <a:p>
            <a:endParaRPr lang="fi-FI"/>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80764998"/>
              </p:ext>
            </p:extLst>
          </p:nvPr>
        </p:nvGraphicFramePr>
        <p:xfrm>
          <a:off x="31126" y="620688"/>
          <a:ext cx="8928991" cy="6527699"/>
        </p:xfrm>
        <a:graphic>
          <a:graphicData uri="http://schemas.openxmlformats.org/drawingml/2006/table">
            <a:tbl>
              <a:tblPr firstRow="1" firstCol="1" bandRow="1">
                <a:tableStyleId>{3B4B98B0-60AC-42C2-AFA5-B58CD77FA1E5}</a:tableStyleId>
              </a:tblPr>
              <a:tblGrid>
                <a:gridCol w="3379187">
                  <a:extLst>
                    <a:ext uri="{9D8B030D-6E8A-4147-A177-3AD203B41FA5}">
                      <a16:colId xmlns:a16="http://schemas.microsoft.com/office/drawing/2014/main" val="1159604853"/>
                    </a:ext>
                  </a:extLst>
                </a:gridCol>
                <a:gridCol w="1565330">
                  <a:extLst>
                    <a:ext uri="{9D8B030D-6E8A-4147-A177-3AD203B41FA5}">
                      <a16:colId xmlns:a16="http://schemas.microsoft.com/office/drawing/2014/main" val="772901696"/>
                    </a:ext>
                  </a:extLst>
                </a:gridCol>
                <a:gridCol w="3984474">
                  <a:extLst>
                    <a:ext uri="{9D8B030D-6E8A-4147-A177-3AD203B41FA5}">
                      <a16:colId xmlns:a16="http://schemas.microsoft.com/office/drawing/2014/main" val="3820540700"/>
                    </a:ext>
                  </a:extLst>
                </a:gridCol>
              </a:tblGrid>
              <a:tr h="151531">
                <a:tc>
                  <a:txBody>
                    <a:bodyPr/>
                    <a:lstStyle/>
                    <a:p>
                      <a:pPr algn="ctr">
                        <a:lnSpc>
                          <a:spcPct val="107000"/>
                        </a:lnSpc>
                        <a:spcAft>
                          <a:spcPts val="0"/>
                        </a:spcAft>
                      </a:pPr>
                      <a:r>
                        <a:rPr lang="fi-FI" sz="1200" dirty="0" err="1" smtClean="0">
                          <a:effectLst/>
                          <a:latin typeface="Arial" panose="020B0604020202020204" pitchFamily="34" charset="0"/>
                          <a:ea typeface="Calibri" panose="020F0502020204030204" pitchFamily="34" charset="0"/>
                        </a:rPr>
                        <a:t>Task</a:t>
                      </a:r>
                      <a:endParaRPr lang="fi-FI" sz="1200" dirty="0" smtClean="0">
                        <a:effectLst/>
                        <a:latin typeface="Arial" panose="020B0604020202020204" pitchFamily="34" charset="0"/>
                        <a:ea typeface="Calibri" panose="020F0502020204030204" pitchFamily="34" charset="0"/>
                      </a:endParaRPr>
                    </a:p>
                  </a:txBody>
                  <a:tcPr marL="3730" marR="3730" marT="0" marB="1968" anchor="ct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en-US" sz="1200" dirty="0">
                          <a:effectLst/>
                        </a:rPr>
                        <a:t> </a:t>
                      </a:r>
                      <a:r>
                        <a:rPr lang="en-US" sz="1200" dirty="0" smtClean="0">
                          <a:effectLst/>
                        </a:rPr>
                        <a:t>Risks to be mitigated</a:t>
                      </a:r>
                      <a:endParaRPr lang="fi-FI" sz="1200" dirty="0" smtClean="0">
                        <a:effectLst/>
                      </a:endParaRPr>
                    </a:p>
                  </a:txBody>
                  <a:tcPr marL="3328" marR="3328" marT="0" marB="1757" anchor="ctr"/>
                </a:tc>
                <a:tc>
                  <a:txBody>
                    <a:bodyPr/>
                    <a:lstStyle/>
                    <a:p>
                      <a:pPr algn="ctr">
                        <a:lnSpc>
                          <a:spcPct val="107000"/>
                        </a:lnSpc>
                      </a:pPr>
                      <a:r>
                        <a:rPr lang="fi-FI" sz="1200" dirty="0" err="1" smtClean="0">
                          <a:effectLst/>
                        </a:rPr>
                        <a:t>Comments</a:t>
                      </a:r>
                      <a:endParaRPr lang="fi-FI" sz="1200" dirty="0">
                        <a:effectLst/>
                        <a:latin typeface="Arial" panose="020B0604020202020204" pitchFamily="34" charset="0"/>
                      </a:endParaRPr>
                    </a:p>
                  </a:txBody>
                  <a:tcPr marL="3328" marR="3328" marT="0" marB="1757" anchor="ctr"/>
                </a:tc>
                <a:extLst>
                  <a:ext uri="{0D108BD9-81ED-4DB2-BD59-A6C34878D82A}">
                    <a16:rowId xmlns:a16="http://schemas.microsoft.com/office/drawing/2014/main" val="3225830863"/>
                  </a:ext>
                </a:extLst>
              </a:tr>
              <a:tr h="1498839">
                <a:tc>
                  <a:txBody>
                    <a:bodyPr/>
                    <a:lstStyle/>
                    <a:p>
                      <a:pPr>
                        <a:lnSpc>
                          <a:spcPct val="107000"/>
                        </a:lnSpc>
                        <a:spcAft>
                          <a:spcPts val="0"/>
                        </a:spcAft>
                      </a:pPr>
                      <a:r>
                        <a:rPr lang="en-AU" sz="1600" b="0" dirty="0">
                          <a:effectLst/>
                        </a:rPr>
                        <a:t>Form a modelling team with balanced composition. If not, give reason why.</a:t>
                      </a:r>
                      <a:endParaRPr lang="fi-FI" sz="1600" b="0" dirty="0">
                        <a:effectLst/>
                        <a:latin typeface="Arial" panose="020B0604020202020204" pitchFamily="34" charset="0"/>
                        <a:ea typeface="Calibri" panose="020F0502020204030204" pitchFamily="34" charset="0"/>
                      </a:endParaRPr>
                    </a:p>
                  </a:txBody>
                  <a:tcPr marL="3730" marR="3730" marT="0" marB="1968" anchor="ctr"/>
                </a:tc>
                <a:tc>
                  <a:txBody>
                    <a:bodyPr/>
                    <a:lstStyle/>
                    <a:p>
                      <a:pPr>
                        <a:lnSpc>
                          <a:spcPct val="107000"/>
                        </a:lnSpc>
                        <a:spcAft>
                          <a:spcPts val="0"/>
                        </a:spcAft>
                      </a:pPr>
                      <a:r>
                        <a:rPr lang="en-US" sz="1600" dirty="0">
                          <a:effectLst/>
                        </a:rPr>
                        <a:t>Narrow thinking</a:t>
                      </a:r>
                      <a:endParaRPr lang="fi-FI" sz="1600" dirty="0">
                        <a:effectLst/>
                        <a:latin typeface="Arial" panose="020B0604020202020204" pitchFamily="34" charset="0"/>
                        <a:ea typeface="Calibri" panose="020F0502020204030204" pitchFamily="34" charset="0"/>
                      </a:endParaRPr>
                    </a:p>
                  </a:txBody>
                  <a:tcPr marL="3730" marR="3730" marT="0" marB="1968" anchor="ctr"/>
                </a:tc>
                <a:tc>
                  <a:txBody>
                    <a:bodyPr/>
                    <a:lstStyle/>
                    <a:p>
                      <a:pPr>
                        <a:lnSpc>
                          <a:spcPct val="107000"/>
                        </a:lnSpc>
                        <a:spcAft>
                          <a:spcPts val="0"/>
                        </a:spcAft>
                      </a:pPr>
                      <a:r>
                        <a:rPr lang="en-US" sz="1600" dirty="0">
                          <a:effectLst/>
                        </a:rPr>
                        <a:t>When faced with a fork in the path, a team with diverse backgrounds can more easily notice alternatives and consider multiple perspectives.</a:t>
                      </a:r>
                      <a:endParaRPr lang="fi-FI" sz="1600" dirty="0">
                        <a:effectLst/>
                        <a:latin typeface="Arial" panose="020B0604020202020204" pitchFamily="34" charset="0"/>
                        <a:ea typeface="Calibri" panose="020F0502020204030204" pitchFamily="34" charset="0"/>
                      </a:endParaRPr>
                    </a:p>
                  </a:txBody>
                  <a:tcPr marL="3730" marR="3730" marT="0" marB="1968" anchor="ctr"/>
                </a:tc>
                <a:extLst>
                  <a:ext uri="{0D108BD9-81ED-4DB2-BD59-A6C34878D82A}">
                    <a16:rowId xmlns:a16="http://schemas.microsoft.com/office/drawing/2014/main" val="1251664951"/>
                  </a:ext>
                </a:extLst>
              </a:tr>
              <a:tr h="1661998">
                <a:tc>
                  <a:txBody>
                    <a:bodyPr/>
                    <a:lstStyle/>
                    <a:p>
                      <a:pPr>
                        <a:lnSpc>
                          <a:spcPct val="107000"/>
                        </a:lnSpc>
                        <a:spcAft>
                          <a:spcPts val="0"/>
                        </a:spcAft>
                      </a:pPr>
                      <a:r>
                        <a:rPr lang="en-US" sz="1600" b="0">
                          <a:effectLst/>
                        </a:rPr>
                        <a:t>Ensure appropriate stakeholder representation.</a:t>
                      </a:r>
                      <a:endParaRPr lang="fi-FI" sz="1600" b="0">
                        <a:effectLst/>
                        <a:latin typeface="Arial" panose="020B0604020202020204" pitchFamily="34" charset="0"/>
                        <a:ea typeface="Calibri" panose="020F0502020204030204" pitchFamily="34" charset="0"/>
                      </a:endParaRPr>
                    </a:p>
                  </a:txBody>
                  <a:tcPr marL="3730" marR="3730" marT="0" marB="1968" anchor="ctr"/>
                </a:tc>
                <a:tc>
                  <a:txBody>
                    <a:bodyPr/>
                    <a:lstStyle/>
                    <a:p>
                      <a:pPr>
                        <a:lnSpc>
                          <a:spcPct val="107000"/>
                        </a:lnSpc>
                        <a:spcAft>
                          <a:spcPts val="0"/>
                        </a:spcAft>
                      </a:pPr>
                      <a:r>
                        <a:rPr lang="en-US" sz="1600">
                          <a:effectLst/>
                        </a:rPr>
                        <a:t>Marginal interests dominate choices </a:t>
                      </a:r>
                      <a:endParaRPr lang="fi-FI" sz="1600">
                        <a:effectLst/>
                        <a:latin typeface="Arial" panose="020B0604020202020204" pitchFamily="34" charset="0"/>
                        <a:ea typeface="Calibri" panose="020F0502020204030204" pitchFamily="34" charset="0"/>
                      </a:endParaRPr>
                    </a:p>
                  </a:txBody>
                  <a:tcPr marL="3730" marR="3730" marT="0" marB="1968" anchor="ctr"/>
                </a:tc>
                <a:tc>
                  <a:txBody>
                    <a:bodyPr/>
                    <a:lstStyle/>
                    <a:p>
                      <a:pPr>
                        <a:lnSpc>
                          <a:spcPct val="107000"/>
                        </a:lnSpc>
                        <a:spcAft>
                          <a:spcPts val="0"/>
                        </a:spcAft>
                      </a:pPr>
                      <a:r>
                        <a:rPr lang="en-US" sz="1600">
                          <a:effectLst/>
                        </a:rPr>
                        <a:t>The choices that determine the path should be informed by the preferences and concerns of the relevant stakeholders. Marginal interests should not dominate the choices made.</a:t>
                      </a:r>
                      <a:endParaRPr lang="fi-FI" sz="1600">
                        <a:effectLst/>
                        <a:latin typeface="Arial" panose="020B0604020202020204" pitchFamily="34" charset="0"/>
                        <a:ea typeface="Calibri" panose="020F0502020204030204" pitchFamily="34" charset="0"/>
                      </a:endParaRPr>
                    </a:p>
                  </a:txBody>
                  <a:tcPr marL="3730" marR="3730" marT="0" marB="1968" anchor="ctr"/>
                </a:tc>
                <a:extLst>
                  <a:ext uri="{0D108BD9-81ED-4DB2-BD59-A6C34878D82A}">
                    <a16:rowId xmlns:a16="http://schemas.microsoft.com/office/drawing/2014/main" val="981316245"/>
                  </a:ext>
                </a:extLst>
              </a:tr>
              <a:tr h="846118">
                <a:tc>
                  <a:txBody>
                    <a:bodyPr/>
                    <a:lstStyle/>
                    <a:p>
                      <a:pPr>
                        <a:lnSpc>
                          <a:spcPct val="107000"/>
                        </a:lnSpc>
                        <a:spcAft>
                          <a:spcPts val="0"/>
                        </a:spcAft>
                      </a:pPr>
                      <a:r>
                        <a:rPr lang="en-AU" sz="1600" b="1" dirty="0">
                          <a:solidFill>
                            <a:srgbClr val="FF0000"/>
                          </a:solidFill>
                          <a:effectLst/>
                        </a:rPr>
                        <a:t>Identify motivational goals of </a:t>
                      </a:r>
                      <a:r>
                        <a:rPr lang="en-AU" sz="1600" b="1" dirty="0" err="1">
                          <a:solidFill>
                            <a:srgbClr val="FF0000"/>
                          </a:solidFill>
                          <a:effectLst/>
                        </a:rPr>
                        <a:t>modelers</a:t>
                      </a:r>
                      <a:r>
                        <a:rPr lang="en-AU" sz="1600" b="1" dirty="0">
                          <a:solidFill>
                            <a:srgbClr val="FF0000"/>
                          </a:solidFill>
                          <a:effectLst/>
                        </a:rPr>
                        <a:t> and stakeholders. </a:t>
                      </a:r>
                      <a:r>
                        <a:rPr lang="en-AU" sz="1600" b="0" dirty="0">
                          <a:effectLst/>
                        </a:rPr>
                        <a:t>Plan how to ensure they do not cause a poor path to be followed.</a:t>
                      </a:r>
                      <a:endParaRPr lang="fi-FI" sz="1600" b="0" dirty="0">
                        <a:effectLst/>
                        <a:latin typeface="Arial" panose="020B0604020202020204" pitchFamily="34" charset="0"/>
                        <a:ea typeface="Calibri" panose="020F0502020204030204" pitchFamily="34" charset="0"/>
                      </a:endParaRPr>
                    </a:p>
                  </a:txBody>
                  <a:tcPr marL="3730" marR="3730" marT="0" marB="1968" anchor="ctr"/>
                </a:tc>
                <a:tc>
                  <a:txBody>
                    <a:bodyPr/>
                    <a:lstStyle/>
                    <a:p>
                      <a:pPr>
                        <a:lnSpc>
                          <a:spcPct val="107000"/>
                        </a:lnSpc>
                        <a:spcAft>
                          <a:spcPts val="0"/>
                        </a:spcAft>
                      </a:pPr>
                      <a:r>
                        <a:rPr lang="en-US" sz="1600" dirty="0">
                          <a:effectLst/>
                        </a:rPr>
                        <a:t>Hidden motives affect choices</a:t>
                      </a:r>
                      <a:endParaRPr lang="fi-FI" sz="1600" dirty="0">
                        <a:effectLst/>
                        <a:latin typeface="Arial" panose="020B0604020202020204" pitchFamily="34" charset="0"/>
                        <a:ea typeface="Calibri" panose="020F0502020204030204" pitchFamily="34" charset="0"/>
                      </a:endParaRPr>
                    </a:p>
                  </a:txBody>
                  <a:tcPr marL="3730" marR="3730" marT="0" marB="1968" anchor="ctr"/>
                </a:tc>
                <a:tc>
                  <a:txBody>
                    <a:bodyPr/>
                    <a:lstStyle/>
                    <a:p>
                      <a:pPr>
                        <a:lnSpc>
                          <a:spcPct val="107000"/>
                        </a:lnSpc>
                        <a:spcAft>
                          <a:spcPts val="0"/>
                        </a:spcAft>
                      </a:pPr>
                      <a:r>
                        <a:rPr lang="en-US" sz="1600">
                          <a:effectLst/>
                        </a:rPr>
                        <a:t>A poor path can result if choices are driven by hidden motives and self-interest.</a:t>
                      </a:r>
                      <a:endParaRPr lang="fi-FI" sz="1600">
                        <a:effectLst/>
                        <a:latin typeface="Arial" panose="020B0604020202020204" pitchFamily="34" charset="0"/>
                        <a:ea typeface="Calibri" panose="020F0502020204030204" pitchFamily="34" charset="0"/>
                      </a:endParaRPr>
                    </a:p>
                  </a:txBody>
                  <a:tcPr marL="3730" marR="3730" marT="0" marB="1968" anchor="ctr"/>
                </a:tc>
                <a:extLst>
                  <a:ext uri="{0D108BD9-81ED-4DB2-BD59-A6C34878D82A}">
                    <a16:rowId xmlns:a16="http://schemas.microsoft.com/office/drawing/2014/main" val="3408164440"/>
                  </a:ext>
                </a:extLst>
              </a:tr>
              <a:tr h="1961183">
                <a:tc>
                  <a:txBody>
                    <a:bodyPr/>
                    <a:lstStyle/>
                    <a:p>
                      <a:pPr>
                        <a:lnSpc>
                          <a:spcPct val="107000"/>
                        </a:lnSpc>
                        <a:spcAft>
                          <a:spcPts val="0"/>
                        </a:spcAft>
                      </a:pPr>
                      <a:r>
                        <a:rPr lang="en-AU" sz="1600" b="1" dirty="0">
                          <a:solidFill>
                            <a:srgbClr val="FF0000"/>
                          </a:solidFill>
                          <a:effectLst/>
                        </a:rPr>
                        <a:t>Ensure that the role of Devil’s advocate is filled </a:t>
                      </a:r>
                      <a:r>
                        <a:rPr lang="en-AU" sz="1600" b="0" dirty="0">
                          <a:effectLst/>
                        </a:rPr>
                        <a:t>in the upcoming stages. If not, give reason why. </a:t>
                      </a:r>
                      <a:endParaRPr lang="fi-FI" sz="1600" b="0" dirty="0">
                        <a:effectLst/>
                        <a:latin typeface="Arial" panose="020B0604020202020204" pitchFamily="34" charset="0"/>
                        <a:ea typeface="Calibri" panose="020F0502020204030204" pitchFamily="34" charset="0"/>
                      </a:endParaRPr>
                    </a:p>
                  </a:txBody>
                  <a:tcPr marL="3730" marR="3730" marT="0" marB="1968" anchor="ctr"/>
                </a:tc>
                <a:tc>
                  <a:txBody>
                    <a:bodyPr/>
                    <a:lstStyle/>
                    <a:p>
                      <a:pPr>
                        <a:lnSpc>
                          <a:spcPct val="107000"/>
                        </a:lnSpc>
                        <a:spcAft>
                          <a:spcPts val="0"/>
                        </a:spcAft>
                      </a:pPr>
                      <a:r>
                        <a:rPr lang="en-US" sz="1600" dirty="0">
                          <a:effectLst/>
                        </a:rPr>
                        <a:t>Lack of critical evaluation of the path taken</a:t>
                      </a:r>
                      <a:endParaRPr lang="fi-FI" sz="1600" dirty="0">
                        <a:effectLst/>
                        <a:latin typeface="Arial" panose="020B0604020202020204" pitchFamily="34" charset="0"/>
                        <a:ea typeface="Calibri" panose="020F0502020204030204" pitchFamily="34" charset="0"/>
                      </a:endParaRPr>
                    </a:p>
                  </a:txBody>
                  <a:tcPr marL="3730" marR="3730" marT="0" marB="1968" anchor="ctr"/>
                </a:tc>
                <a:tc>
                  <a:txBody>
                    <a:bodyPr/>
                    <a:lstStyle/>
                    <a:p>
                      <a:pPr>
                        <a:lnSpc>
                          <a:spcPct val="107000"/>
                        </a:lnSpc>
                        <a:spcAft>
                          <a:spcPts val="0"/>
                        </a:spcAft>
                      </a:pPr>
                      <a:r>
                        <a:rPr lang="en-US" sz="1600" dirty="0">
                          <a:effectLst/>
                        </a:rPr>
                        <a:t>A Devil's advocate helps ensure that a successful path is followed. </a:t>
                      </a:r>
                      <a:r>
                        <a:rPr lang="en-US" sz="1600" b="1" dirty="0">
                          <a:solidFill>
                            <a:srgbClr val="FF0000"/>
                          </a:solidFill>
                          <a:effectLst/>
                        </a:rPr>
                        <a:t>He or she questions the assumptions made by the team and introduces perspectives that have not been considered.</a:t>
                      </a:r>
                      <a:endParaRPr lang="fi-FI" sz="1600" b="1" dirty="0">
                        <a:solidFill>
                          <a:srgbClr val="FF0000"/>
                        </a:solidFill>
                        <a:effectLst/>
                        <a:latin typeface="Arial" panose="020B0604020202020204" pitchFamily="34" charset="0"/>
                        <a:ea typeface="Calibri" panose="020F0502020204030204" pitchFamily="34" charset="0"/>
                      </a:endParaRPr>
                    </a:p>
                  </a:txBody>
                  <a:tcPr marL="3730" marR="3730" marT="0" marB="1968" anchor="ctr"/>
                </a:tc>
                <a:extLst>
                  <a:ext uri="{0D108BD9-81ED-4DB2-BD59-A6C34878D82A}">
                    <a16:rowId xmlns:a16="http://schemas.microsoft.com/office/drawing/2014/main" val="1563774506"/>
                  </a:ext>
                </a:extLst>
              </a:tr>
            </a:tbl>
          </a:graphicData>
        </a:graphic>
      </p:graphicFrame>
      <p:sp>
        <p:nvSpPr>
          <p:cNvPr id="3" name="Rectangle 2"/>
          <p:cNvSpPr/>
          <p:nvPr/>
        </p:nvSpPr>
        <p:spPr>
          <a:xfrm>
            <a:off x="1907704" y="100254"/>
            <a:ext cx="4737194" cy="367216"/>
          </a:xfrm>
          <a:prstGeom prst="rect">
            <a:avLst/>
          </a:prstGeom>
        </p:spPr>
        <p:txBody>
          <a:bodyPr wrap="none">
            <a:spAutoFit/>
          </a:bodyPr>
          <a:lstStyle/>
          <a:p>
            <a:pPr>
              <a:lnSpc>
                <a:spcPct val="107000"/>
              </a:lnSpc>
              <a:spcAft>
                <a:spcPts val="0"/>
              </a:spcAft>
            </a:pPr>
            <a:r>
              <a:rPr lang="en-US" b="1" dirty="0"/>
              <a:t>Stage: Forming the problem solving team</a:t>
            </a:r>
            <a:endParaRPr lang="fi-FI" b="1" dirty="0">
              <a:latin typeface="Arial" panose="020B0604020202020204" pitchFamily="34" charset="0"/>
              <a:ea typeface="Calibri" panose="020F0502020204030204" pitchFamily="34" charset="0"/>
            </a:endParaRPr>
          </a:p>
        </p:txBody>
      </p:sp>
      <p:sp>
        <p:nvSpPr>
          <p:cNvPr id="7" name="Slide Number Placeholder 6"/>
          <p:cNvSpPr>
            <a:spLocks noGrp="1"/>
          </p:cNvSpPr>
          <p:nvPr>
            <p:ph type="sldNum" sz="quarter" idx="12"/>
          </p:nvPr>
        </p:nvSpPr>
        <p:spPr/>
        <p:txBody>
          <a:bodyPr/>
          <a:lstStyle/>
          <a:p>
            <a:pPr>
              <a:defRPr/>
            </a:pPr>
            <a:fld id="{B69C0E4A-449E-4D81-B695-1ABCCBC0E9BE}" type="slidenum">
              <a:rPr lang="en-US" smtClean="0"/>
              <a:pPr>
                <a:defRPr/>
              </a:pPr>
              <a:t>13</a:t>
            </a:fld>
            <a:endParaRPr lang="en-US"/>
          </a:p>
        </p:txBody>
      </p:sp>
    </p:spTree>
    <p:extLst>
      <p:ext uri="{BB962C8B-B14F-4D97-AF65-F5344CB8AC3E}">
        <p14:creationId xmlns:p14="http://schemas.microsoft.com/office/powerpoint/2010/main" val="15751466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199950" y="5650987"/>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 name="Title 1"/>
          <p:cNvSpPr>
            <a:spLocks noGrp="1"/>
          </p:cNvSpPr>
          <p:nvPr>
            <p:ph type="title"/>
          </p:nvPr>
        </p:nvSpPr>
        <p:spPr/>
        <p:txBody>
          <a:bodyPr/>
          <a:lstStyle/>
          <a:p>
            <a:endParaRPr lang="fi-FI"/>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51094769"/>
              </p:ext>
            </p:extLst>
          </p:nvPr>
        </p:nvGraphicFramePr>
        <p:xfrm>
          <a:off x="143197" y="512064"/>
          <a:ext cx="8784976" cy="6048672"/>
        </p:xfrm>
        <a:graphic>
          <a:graphicData uri="http://schemas.openxmlformats.org/drawingml/2006/table">
            <a:tbl>
              <a:tblPr firstRow="1" firstCol="1" bandRow="1">
                <a:tableStyleId>{3B4B98B0-60AC-42C2-AFA5-B58CD77FA1E5}</a:tableStyleId>
              </a:tblPr>
              <a:tblGrid>
                <a:gridCol w="3600400">
                  <a:extLst>
                    <a:ext uri="{9D8B030D-6E8A-4147-A177-3AD203B41FA5}">
                      <a16:colId xmlns:a16="http://schemas.microsoft.com/office/drawing/2014/main" val="3007498662"/>
                    </a:ext>
                  </a:extLst>
                </a:gridCol>
                <a:gridCol w="1872208">
                  <a:extLst>
                    <a:ext uri="{9D8B030D-6E8A-4147-A177-3AD203B41FA5}">
                      <a16:colId xmlns:a16="http://schemas.microsoft.com/office/drawing/2014/main" val="545256227"/>
                    </a:ext>
                  </a:extLst>
                </a:gridCol>
                <a:gridCol w="3312368">
                  <a:extLst>
                    <a:ext uri="{9D8B030D-6E8A-4147-A177-3AD203B41FA5}">
                      <a16:colId xmlns:a16="http://schemas.microsoft.com/office/drawing/2014/main" val="414666023"/>
                    </a:ext>
                  </a:extLst>
                </a:gridCol>
              </a:tblGrid>
              <a:tr h="411876">
                <a:tc>
                  <a:txBody>
                    <a:bodyPr/>
                    <a:lstStyle/>
                    <a:p>
                      <a:pPr algn="ctr">
                        <a:lnSpc>
                          <a:spcPct val="107000"/>
                        </a:lnSpc>
                        <a:spcAft>
                          <a:spcPts val="0"/>
                        </a:spcAft>
                      </a:pPr>
                      <a:r>
                        <a:rPr lang="fi-FI" sz="1200" dirty="0" err="1" smtClean="0">
                          <a:effectLst/>
                          <a:latin typeface="Arial" panose="020B0604020202020204" pitchFamily="34" charset="0"/>
                          <a:ea typeface="Calibri" panose="020F0502020204030204" pitchFamily="34" charset="0"/>
                        </a:rPr>
                        <a:t>Task</a:t>
                      </a:r>
                      <a:endParaRPr lang="fi-FI" sz="1200" dirty="0" smtClean="0">
                        <a:effectLst/>
                        <a:latin typeface="Arial" panose="020B0604020202020204" pitchFamily="34" charset="0"/>
                        <a:ea typeface="Calibri" panose="020F0502020204030204" pitchFamily="34" charset="0"/>
                      </a:endParaRPr>
                    </a:p>
                  </a:txBody>
                  <a:tcPr marL="4180" marR="4180" marT="0" marB="2206" anchor="ct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en-US" sz="1200" dirty="0">
                          <a:effectLst/>
                        </a:rPr>
                        <a:t> </a:t>
                      </a:r>
                      <a:r>
                        <a:rPr lang="en-US" sz="1200" dirty="0" smtClean="0">
                          <a:effectLst/>
                        </a:rPr>
                        <a:t>Risks to be mitigated</a:t>
                      </a:r>
                      <a:endParaRPr lang="fi-FI" sz="1200" dirty="0" smtClean="0">
                        <a:effectLst/>
                      </a:endParaRPr>
                    </a:p>
                  </a:txBody>
                  <a:tcPr marL="3328" marR="3328" marT="0" marB="1757" anchor="ctr"/>
                </a:tc>
                <a:tc>
                  <a:txBody>
                    <a:bodyPr/>
                    <a:lstStyle/>
                    <a:p>
                      <a:pPr algn="ctr">
                        <a:lnSpc>
                          <a:spcPct val="107000"/>
                        </a:lnSpc>
                      </a:pPr>
                      <a:r>
                        <a:rPr lang="fi-FI" sz="1200" dirty="0" err="1" smtClean="0">
                          <a:effectLst/>
                        </a:rPr>
                        <a:t>Comments</a:t>
                      </a:r>
                      <a:endParaRPr lang="fi-FI" sz="1200" dirty="0">
                        <a:effectLst/>
                        <a:latin typeface="Arial" panose="020B0604020202020204" pitchFamily="34" charset="0"/>
                      </a:endParaRPr>
                    </a:p>
                  </a:txBody>
                  <a:tcPr marL="3328" marR="3328" marT="0" marB="1757" anchor="ctr"/>
                </a:tc>
                <a:extLst>
                  <a:ext uri="{0D108BD9-81ED-4DB2-BD59-A6C34878D82A}">
                    <a16:rowId xmlns:a16="http://schemas.microsoft.com/office/drawing/2014/main" val="4210911819"/>
                  </a:ext>
                </a:extLst>
              </a:tr>
              <a:tr h="2344929">
                <a:tc>
                  <a:txBody>
                    <a:bodyPr/>
                    <a:lstStyle/>
                    <a:p>
                      <a:pPr>
                        <a:lnSpc>
                          <a:spcPct val="107000"/>
                        </a:lnSpc>
                        <a:spcAft>
                          <a:spcPts val="0"/>
                        </a:spcAft>
                      </a:pPr>
                      <a:r>
                        <a:rPr lang="en-AU" sz="1600" b="0" dirty="0">
                          <a:effectLst/>
                        </a:rPr>
                        <a:t>Search broadly for background information and prior work providing possible starting points for the project.</a:t>
                      </a:r>
                      <a:endParaRPr lang="fi-FI" sz="1600" b="0" dirty="0">
                        <a:effectLst/>
                        <a:latin typeface="Arial" panose="020B0604020202020204" pitchFamily="34" charset="0"/>
                        <a:ea typeface="Calibri" panose="020F0502020204030204" pitchFamily="34" charset="0"/>
                      </a:endParaRPr>
                    </a:p>
                  </a:txBody>
                  <a:tcPr marL="4180" marR="4180" marT="0" marB="2206" anchor="ctr"/>
                </a:tc>
                <a:tc>
                  <a:txBody>
                    <a:bodyPr/>
                    <a:lstStyle/>
                    <a:p>
                      <a:pPr>
                        <a:lnSpc>
                          <a:spcPct val="107000"/>
                        </a:lnSpc>
                        <a:spcAft>
                          <a:spcPts val="0"/>
                        </a:spcAft>
                      </a:pPr>
                      <a:r>
                        <a:rPr lang="en-US" sz="1600" dirty="0">
                          <a:effectLst/>
                        </a:rPr>
                        <a:t>Setting off from a wrong starting point</a:t>
                      </a:r>
                      <a:endParaRPr lang="fi-FI" sz="1600" dirty="0">
                        <a:effectLst/>
                        <a:latin typeface="Arial" panose="020B0604020202020204" pitchFamily="34" charset="0"/>
                        <a:ea typeface="Calibri" panose="020F0502020204030204" pitchFamily="34" charset="0"/>
                      </a:endParaRPr>
                    </a:p>
                  </a:txBody>
                  <a:tcPr marL="4180" marR="4180" marT="0" marB="2206" anchor="ctr"/>
                </a:tc>
                <a:tc>
                  <a:txBody>
                    <a:bodyPr/>
                    <a:lstStyle/>
                    <a:p>
                      <a:pPr>
                        <a:lnSpc>
                          <a:spcPct val="107000"/>
                        </a:lnSpc>
                        <a:spcAft>
                          <a:spcPts val="0"/>
                        </a:spcAft>
                      </a:pPr>
                      <a:r>
                        <a:rPr lang="en-US" sz="1600">
                          <a:effectLst/>
                        </a:rPr>
                        <a:t>To provide new insight, the path should start from the point where others have left off. Awareness of the background information helps ensure that effort is not spent redoing what has already been done.</a:t>
                      </a:r>
                      <a:endParaRPr lang="fi-FI" sz="1600">
                        <a:effectLst/>
                        <a:latin typeface="Arial" panose="020B0604020202020204" pitchFamily="34" charset="0"/>
                        <a:ea typeface="Calibri" panose="020F0502020204030204" pitchFamily="34" charset="0"/>
                      </a:endParaRPr>
                    </a:p>
                  </a:txBody>
                  <a:tcPr marL="4180" marR="4180" marT="0" marB="2206" anchor="ctr"/>
                </a:tc>
                <a:extLst>
                  <a:ext uri="{0D108BD9-81ED-4DB2-BD59-A6C34878D82A}">
                    <a16:rowId xmlns:a16="http://schemas.microsoft.com/office/drawing/2014/main" val="899196970"/>
                  </a:ext>
                </a:extLst>
              </a:tr>
              <a:tr h="1788780">
                <a:tc>
                  <a:txBody>
                    <a:bodyPr/>
                    <a:lstStyle/>
                    <a:p>
                      <a:pPr>
                        <a:lnSpc>
                          <a:spcPct val="107000"/>
                        </a:lnSpc>
                        <a:spcAft>
                          <a:spcPts val="0"/>
                        </a:spcAft>
                      </a:pPr>
                      <a:r>
                        <a:rPr lang="en-AU" sz="1600" b="1" dirty="0">
                          <a:solidFill>
                            <a:srgbClr val="FF0000"/>
                          </a:solidFill>
                          <a:effectLst/>
                        </a:rPr>
                        <a:t>List different perspectives that can be taken in the problem solving. Justify the perspective selected.</a:t>
                      </a:r>
                      <a:endParaRPr lang="fi-FI" sz="1600" b="1" dirty="0">
                        <a:solidFill>
                          <a:srgbClr val="FF0000"/>
                        </a:solidFill>
                        <a:effectLst/>
                        <a:latin typeface="Arial" panose="020B0604020202020204" pitchFamily="34" charset="0"/>
                        <a:ea typeface="Calibri" panose="020F0502020204030204" pitchFamily="34" charset="0"/>
                      </a:endParaRPr>
                    </a:p>
                  </a:txBody>
                  <a:tcPr marL="4180" marR="4180" marT="0" marB="2206" anchor="ctr"/>
                </a:tc>
                <a:tc>
                  <a:txBody>
                    <a:bodyPr/>
                    <a:lstStyle/>
                    <a:p>
                      <a:pPr>
                        <a:lnSpc>
                          <a:spcPct val="107000"/>
                        </a:lnSpc>
                        <a:spcAft>
                          <a:spcPts val="0"/>
                        </a:spcAft>
                      </a:pPr>
                      <a:r>
                        <a:rPr lang="en-US" sz="1600">
                          <a:effectLst/>
                        </a:rPr>
                        <a:t>Narrow thinking</a:t>
                      </a:r>
                      <a:endParaRPr lang="fi-FI" sz="1600">
                        <a:effectLst/>
                        <a:latin typeface="Arial" panose="020B0604020202020204" pitchFamily="34" charset="0"/>
                        <a:ea typeface="Calibri" panose="020F0502020204030204" pitchFamily="34" charset="0"/>
                      </a:endParaRPr>
                    </a:p>
                  </a:txBody>
                  <a:tcPr marL="4180" marR="4180" marT="0" marB="2206" anchor="ctr"/>
                </a:tc>
                <a:tc>
                  <a:txBody>
                    <a:bodyPr/>
                    <a:lstStyle/>
                    <a:p>
                      <a:pPr>
                        <a:lnSpc>
                          <a:spcPct val="107000"/>
                        </a:lnSpc>
                        <a:spcAft>
                          <a:spcPts val="0"/>
                        </a:spcAft>
                      </a:pPr>
                      <a:r>
                        <a:rPr lang="en-US" sz="1600" dirty="0">
                          <a:effectLst/>
                        </a:rPr>
                        <a:t>The choice of perspectives is a fork in the path. </a:t>
                      </a:r>
                      <a:r>
                        <a:rPr lang="en-US" sz="1600" b="1" dirty="0">
                          <a:solidFill>
                            <a:srgbClr val="FF0000"/>
                          </a:solidFill>
                          <a:effectLst/>
                        </a:rPr>
                        <a:t>Explicitly considering the alternative perspectives helps ensure the team is thinking broadly enough.</a:t>
                      </a:r>
                      <a:endParaRPr lang="fi-FI" sz="1600" b="1" dirty="0">
                        <a:solidFill>
                          <a:srgbClr val="FF0000"/>
                        </a:solidFill>
                        <a:effectLst/>
                        <a:latin typeface="Arial" panose="020B0604020202020204" pitchFamily="34" charset="0"/>
                        <a:ea typeface="Calibri" panose="020F0502020204030204" pitchFamily="34" charset="0"/>
                      </a:endParaRPr>
                    </a:p>
                  </a:txBody>
                  <a:tcPr marL="4180" marR="4180" marT="0" marB="2206" anchor="ctr"/>
                </a:tc>
                <a:extLst>
                  <a:ext uri="{0D108BD9-81ED-4DB2-BD59-A6C34878D82A}">
                    <a16:rowId xmlns:a16="http://schemas.microsoft.com/office/drawing/2014/main" val="2939136312"/>
                  </a:ext>
                </a:extLst>
              </a:tr>
              <a:tr h="1503087">
                <a:tc>
                  <a:txBody>
                    <a:bodyPr/>
                    <a:lstStyle/>
                    <a:p>
                      <a:pPr>
                        <a:lnSpc>
                          <a:spcPct val="107000"/>
                        </a:lnSpc>
                        <a:spcAft>
                          <a:spcPts val="0"/>
                        </a:spcAft>
                      </a:pPr>
                      <a:r>
                        <a:rPr lang="en-AU" sz="1600" b="0" dirty="0">
                          <a:effectLst/>
                        </a:rPr>
                        <a:t>List the most significant sources of uncertainty within the problem.</a:t>
                      </a:r>
                      <a:endParaRPr lang="fi-FI" sz="1600" b="0" dirty="0">
                        <a:effectLst/>
                        <a:latin typeface="Arial" panose="020B0604020202020204" pitchFamily="34" charset="0"/>
                        <a:ea typeface="Calibri" panose="020F0502020204030204" pitchFamily="34" charset="0"/>
                      </a:endParaRPr>
                    </a:p>
                  </a:txBody>
                  <a:tcPr marL="4180" marR="4180" marT="0" marB="2206" anchor="ctr"/>
                </a:tc>
                <a:tc>
                  <a:txBody>
                    <a:bodyPr/>
                    <a:lstStyle/>
                    <a:p>
                      <a:pPr>
                        <a:lnSpc>
                          <a:spcPct val="107000"/>
                        </a:lnSpc>
                        <a:spcAft>
                          <a:spcPts val="0"/>
                        </a:spcAft>
                      </a:pPr>
                      <a:r>
                        <a:rPr lang="en-US" sz="1600">
                          <a:effectLst/>
                        </a:rPr>
                        <a:t>Lack of critical evaluation of the path taken</a:t>
                      </a:r>
                      <a:endParaRPr lang="fi-FI" sz="1600">
                        <a:effectLst/>
                        <a:latin typeface="Arial" panose="020B0604020202020204" pitchFamily="34" charset="0"/>
                        <a:ea typeface="Calibri" panose="020F0502020204030204" pitchFamily="34" charset="0"/>
                      </a:endParaRPr>
                    </a:p>
                  </a:txBody>
                  <a:tcPr marL="4180" marR="4180" marT="0" marB="2206" anchor="ctr"/>
                </a:tc>
                <a:tc>
                  <a:txBody>
                    <a:bodyPr/>
                    <a:lstStyle/>
                    <a:p>
                      <a:pPr>
                        <a:lnSpc>
                          <a:spcPct val="107000"/>
                        </a:lnSpc>
                        <a:spcAft>
                          <a:spcPts val="0"/>
                        </a:spcAft>
                      </a:pPr>
                      <a:r>
                        <a:rPr lang="en-US" sz="1600" dirty="0">
                          <a:effectLst/>
                        </a:rPr>
                        <a:t>More information about the problem can reveal better paths to be followed. Awareness of the sources of uncertainty helps when searching new data and information.</a:t>
                      </a:r>
                      <a:endParaRPr lang="fi-FI" sz="1600" dirty="0">
                        <a:effectLst/>
                        <a:latin typeface="Arial" panose="020B0604020202020204" pitchFamily="34" charset="0"/>
                        <a:ea typeface="Calibri" panose="020F0502020204030204" pitchFamily="34" charset="0"/>
                      </a:endParaRPr>
                    </a:p>
                  </a:txBody>
                  <a:tcPr marL="4180" marR="4180" marT="0" marB="2206" anchor="ctr"/>
                </a:tc>
                <a:extLst>
                  <a:ext uri="{0D108BD9-81ED-4DB2-BD59-A6C34878D82A}">
                    <a16:rowId xmlns:a16="http://schemas.microsoft.com/office/drawing/2014/main" val="2207355332"/>
                  </a:ext>
                </a:extLst>
              </a:tr>
            </a:tbl>
          </a:graphicData>
        </a:graphic>
      </p:graphicFrame>
      <p:sp>
        <p:nvSpPr>
          <p:cNvPr id="3" name="Rectangle 2"/>
          <p:cNvSpPr/>
          <p:nvPr/>
        </p:nvSpPr>
        <p:spPr>
          <a:xfrm>
            <a:off x="3041849" y="32629"/>
            <a:ext cx="3262432" cy="367216"/>
          </a:xfrm>
          <a:prstGeom prst="rect">
            <a:avLst/>
          </a:prstGeom>
        </p:spPr>
        <p:txBody>
          <a:bodyPr wrap="none">
            <a:spAutoFit/>
          </a:bodyPr>
          <a:lstStyle/>
          <a:p>
            <a:pPr>
              <a:lnSpc>
                <a:spcPct val="107000"/>
              </a:lnSpc>
              <a:spcAft>
                <a:spcPts val="0"/>
              </a:spcAft>
            </a:pPr>
            <a:r>
              <a:rPr lang="en-US" b="1" dirty="0"/>
              <a:t>Stage: Defining the problem</a:t>
            </a:r>
            <a:endParaRPr lang="fi-FI" b="1" dirty="0">
              <a:latin typeface="Arial" panose="020B0604020202020204" pitchFamily="34" charset="0"/>
              <a:ea typeface="Calibri" panose="020F0502020204030204" pitchFamily="34" charset="0"/>
            </a:endParaRPr>
          </a:p>
        </p:txBody>
      </p:sp>
      <p:sp>
        <p:nvSpPr>
          <p:cNvPr id="7" name="Slide Number Placeholder 6"/>
          <p:cNvSpPr>
            <a:spLocks noGrp="1"/>
          </p:cNvSpPr>
          <p:nvPr>
            <p:ph type="sldNum" sz="quarter" idx="12"/>
          </p:nvPr>
        </p:nvSpPr>
        <p:spPr/>
        <p:txBody>
          <a:bodyPr/>
          <a:lstStyle/>
          <a:p>
            <a:pPr>
              <a:defRPr/>
            </a:pPr>
            <a:fld id="{B69C0E4A-449E-4D81-B695-1ABCCBC0E9BE}" type="slidenum">
              <a:rPr lang="en-US" smtClean="0"/>
              <a:pPr>
                <a:defRPr/>
              </a:pPr>
              <a:t>14</a:t>
            </a:fld>
            <a:endParaRPr lang="en-US"/>
          </a:p>
        </p:txBody>
      </p:sp>
    </p:spTree>
    <p:extLst>
      <p:ext uri="{BB962C8B-B14F-4D97-AF65-F5344CB8AC3E}">
        <p14:creationId xmlns:p14="http://schemas.microsoft.com/office/powerpoint/2010/main" val="4035506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199950" y="5650987"/>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 name="Title 1"/>
          <p:cNvSpPr>
            <a:spLocks noGrp="1"/>
          </p:cNvSpPr>
          <p:nvPr>
            <p:ph type="title"/>
          </p:nvPr>
        </p:nvSpPr>
        <p:spPr/>
        <p:txBody>
          <a:bodyPr/>
          <a:lstStyle/>
          <a:p>
            <a:endParaRPr lang="fi-FI"/>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93379451"/>
              </p:ext>
            </p:extLst>
          </p:nvPr>
        </p:nvGraphicFramePr>
        <p:xfrm>
          <a:off x="107504" y="483419"/>
          <a:ext cx="8712968" cy="6252599"/>
        </p:xfrm>
        <a:graphic>
          <a:graphicData uri="http://schemas.openxmlformats.org/drawingml/2006/table">
            <a:tbl>
              <a:tblPr firstRow="1" firstCol="1" bandRow="1">
                <a:tableStyleId>{3B4B98B0-60AC-42C2-AFA5-B58CD77FA1E5}</a:tableStyleId>
              </a:tblPr>
              <a:tblGrid>
                <a:gridCol w="3007877">
                  <a:extLst>
                    <a:ext uri="{9D8B030D-6E8A-4147-A177-3AD203B41FA5}">
                      <a16:colId xmlns:a16="http://schemas.microsoft.com/office/drawing/2014/main" val="666663918"/>
                    </a:ext>
                  </a:extLst>
                </a:gridCol>
                <a:gridCol w="2104691">
                  <a:extLst>
                    <a:ext uri="{9D8B030D-6E8A-4147-A177-3AD203B41FA5}">
                      <a16:colId xmlns:a16="http://schemas.microsoft.com/office/drawing/2014/main" val="1491759731"/>
                    </a:ext>
                  </a:extLst>
                </a:gridCol>
                <a:gridCol w="3600400">
                  <a:extLst>
                    <a:ext uri="{9D8B030D-6E8A-4147-A177-3AD203B41FA5}">
                      <a16:colId xmlns:a16="http://schemas.microsoft.com/office/drawing/2014/main" val="2859351806"/>
                    </a:ext>
                  </a:extLst>
                </a:gridCol>
              </a:tblGrid>
              <a:tr h="360040">
                <a:tc>
                  <a:txBody>
                    <a:bodyPr/>
                    <a:lstStyle/>
                    <a:p>
                      <a:pPr algn="ctr">
                        <a:lnSpc>
                          <a:spcPct val="107000"/>
                        </a:lnSpc>
                        <a:spcAft>
                          <a:spcPts val="0"/>
                        </a:spcAft>
                      </a:pPr>
                      <a:r>
                        <a:rPr lang="fi-FI" sz="1200" dirty="0" err="1" smtClean="0">
                          <a:effectLst/>
                          <a:latin typeface="Arial" panose="020B0604020202020204" pitchFamily="34" charset="0"/>
                          <a:ea typeface="Calibri" panose="020F0502020204030204" pitchFamily="34" charset="0"/>
                        </a:rPr>
                        <a:t>Task</a:t>
                      </a:r>
                      <a:endParaRPr lang="fi-FI" sz="1200" dirty="0" smtClean="0">
                        <a:effectLst/>
                        <a:latin typeface="Arial" panose="020B0604020202020204" pitchFamily="34" charset="0"/>
                        <a:ea typeface="Calibri" panose="020F0502020204030204" pitchFamily="34" charset="0"/>
                      </a:endParaRPr>
                    </a:p>
                  </a:txBody>
                  <a:tcPr marL="3434" marR="3434" marT="0" marB="1812" anchor="ct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en-US" sz="1200" dirty="0">
                          <a:effectLst/>
                        </a:rPr>
                        <a:t> </a:t>
                      </a:r>
                      <a:r>
                        <a:rPr lang="en-US" sz="1200" dirty="0" smtClean="0">
                          <a:effectLst/>
                        </a:rPr>
                        <a:t>Risks to be mitigated</a:t>
                      </a:r>
                      <a:endParaRPr lang="fi-FI" sz="1200" dirty="0" smtClean="0">
                        <a:effectLst/>
                      </a:endParaRPr>
                    </a:p>
                  </a:txBody>
                  <a:tcPr marL="3328" marR="3328" marT="0" marB="1757" anchor="ctr"/>
                </a:tc>
                <a:tc>
                  <a:txBody>
                    <a:bodyPr/>
                    <a:lstStyle/>
                    <a:p>
                      <a:pPr algn="ctr">
                        <a:lnSpc>
                          <a:spcPct val="107000"/>
                        </a:lnSpc>
                      </a:pPr>
                      <a:r>
                        <a:rPr lang="fi-FI" sz="1200" dirty="0" err="1" smtClean="0">
                          <a:effectLst/>
                        </a:rPr>
                        <a:t>Comments</a:t>
                      </a:r>
                      <a:endParaRPr lang="fi-FI" sz="1200" dirty="0">
                        <a:effectLst/>
                        <a:latin typeface="Arial" panose="020B0604020202020204" pitchFamily="34" charset="0"/>
                      </a:endParaRPr>
                    </a:p>
                  </a:txBody>
                  <a:tcPr marL="3328" marR="3328" marT="0" marB="1757" anchor="ctr"/>
                </a:tc>
                <a:extLst>
                  <a:ext uri="{0D108BD9-81ED-4DB2-BD59-A6C34878D82A}">
                    <a16:rowId xmlns:a16="http://schemas.microsoft.com/office/drawing/2014/main" val="288844734"/>
                  </a:ext>
                </a:extLst>
              </a:tr>
              <a:tr h="1399345">
                <a:tc>
                  <a:txBody>
                    <a:bodyPr/>
                    <a:lstStyle/>
                    <a:p>
                      <a:pPr>
                        <a:lnSpc>
                          <a:spcPct val="107000"/>
                        </a:lnSpc>
                        <a:spcAft>
                          <a:spcPts val="0"/>
                        </a:spcAft>
                      </a:pPr>
                      <a:r>
                        <a:rPr lang="en-AU" sz="1600" b="0">
                          <a:effectLst/>
                        </a:rPr>
                        <a:t>Specify the objectives and requirements for the model.</a:t>
                      </a:r>
                      <a:endParaRPr lang="fi-FI" sz="1600" b="0">
                        <a:effectLst/>
                        <a:latin typeface="Arial" panose="020B0604020202020204" pitchFamily="34" charset="0"/>
                        <a:ea typeface="Calibri" panose="020F0502020204030204" pitchFamily="34" charset="0"/>
                      </a:endParaRPr>
                    </a:p>
                  </a:txBody>
                  <a:tcPr marL="3434" marR="3434" marT="0" marB="1812" anchor="ctr"/>
                </a:tc>
                <a:tc>
                  <a:txBody>
                    <a:bodyPr/>
                    <a:lstStyle/>
                    <a:p>
                      <a:pPr>
                        <a:lnSpc>
                          <a:spcPct val="107000"/>
                        </a:lnSpc>
                        <a:spcAft>
                          <a:spcPts val="0"/>
                        </a:spcAft>
                      </a:pPr>
                      <a:r>
                        <a:rPr lang="en-US" sz="1600" b="0">
                          <a:effectLst/>
                        </a:rPr>
                        <a:t>Ill-defined goals drive the process</a:t>
                      </a:r>
                      <a:endParaRPr lang="fi-FI" sz="1600" b="0">
                        <a:effectLst/>
                        <a:latin typeface="Arial" panose="020B0604020202020204" pitchFamily="34" charset="0"/>
                        <a:ea typeface="Calibri" panose="020F0502020204030204" pitchFamily="34" charset="0"/>
                      </a:endParaRPr>
                    </a:p>
                  </a:txBody>
                  <a:tcPr marL="3434" marR="3434" marT="0" marB="1812" anchor="ctr"/>
                </a:tc>
                <a:tc>
                  <a:txBody>
                    <a:bodyPr/>
                    <a:lstStyle/>
                    <a:p>
                      <a:pPr>
                        <a:lnSpc>
                          <a:spcPct val="107000"/>
                        </a:lnSpc>
                        <a:spcAft>
                          <a:spcPts val="0"/>
                        </a:spcAft>
                      </a:pPr>
                      <a:r>
                        <a:rPr lang="en-US" sz="1600" b="0" dirty="0">
                          <a:effectLst/>
                        </a:rPr>
                        <a:t>Clearly stated objectives and requirements help make choices at forks faced in model development. They reduce the risk that the choices are based on hidden motives or convenience.</a:t>
                      </a:r>
                      <a:endParaRPr lang="fi-FI" sz="1600" b="0" dirty="0">
                        <a:effectLst/>
                        <a:latin typeface="Arial" panose="020B0604020202020204" pitchFamily="34" charset="0"/>
                        <a:ea typeface="Calibri" panose="020F0502020204030204" pitchFamily="34" charset="0"/>
                      </a:endParaRPr>
                    </a:p>
                  </a:txBody>
                  <a:tcPr marL="3434" marR="3434" marT="0" marB="1812" anchor="ctr"/>
                </a:tc>
                <a:extLst>
                  <a:ext uri="{0D108BD9-81ED-4DB2-BD59-A6C34878D82A}">
                    <a16:rowId xmlns:a16="http://schemas.microsoft.com/office/drawing/2014/main" val="1552038625"/>
                  </a:ext>
                </a:extLst>
              </a:tr>
              <a:tr h="1327417">
                <a:tc>
                  <a:txBody>
                    <a:bodyPr/>
                    <a:lstStyle/>
                    <a:p>
                      <a:pPr>
                        <a:lnSpc>
                          <a:spcPct val="107000"/>
                        </a:lnSpc>
                        <a:spcAft>
                          <a:spcPts val="0"/>
                        </a:spcAft>
                      </a:pPr>
                      <a:r>
                        <a:rPr lang="en-AU" sz="1600" b="1" dirty="0">
                          <a:solidFill>
                            <a:srgbClr val="FF0000"/>
                          </a:solidFill>
                          <a:effectLst/>
                        </a:rPr>
                        <a:t>Specify the criteria used to evaluate the success of the model.</a:t>
                      </a:r>
                      <a:endParaRPr lang="fi-FI" sz="1600" b="1" dirty="0">
                        <a:solidFill>
                          <a:srgbClr val="FF0000"/>
                        </a:solidFill>
                        <a:effectLst/>
                        <a:latin typeface="Arial" panose="020B0604020202020204" pitchFamily="34" charset="0"/>
                        <a:ea typeface="Calibri" panose="020F0502020204030204" pitchFamily="34" charset="0"/>
                      </a:endParaRPr>
                    </a:p>
                  </a:txBody>
                  <a:tcPr marL="3434" marR="3434" marT="0" marB="1812" anchor="ctr"/>
                </a:tc>
                <a:tc>
                  <a:txBody>
                    <a:bodyPr/>
                    <a:lstStyle/>
                    <a:p>
                      <a:pPr>
                        <a:lnSpc>
                          <a:spcPct val="107000"/>
                        </a:lnSpc>
                        <a:spcAft>
                          <a:spcPts val="0"/>
                        </a:spcAft>
                      </a:pPr>
                      <a:r>
                        <a:rPr lang="en-US" sz="1600" b="0">
                          <a:effectLst/>
                        </a:rPr>
                        <a:t>Sunk cost fallacy</a:t>
                      </a:r>
                      <a:endParaRPr lang="fi-FI" sz="1600" b="0">
                        <a:effectLst/>
                        <a:latin typeface="Arial" panose="020B0604020202020204" pitchFamily="34" charset="0"/>
                        <a:ea typeface="Calibri" panose="020F0502020204030204" pitchFamily="34" charset="0"/>
                      </a:endParaRPr>
                    </a:p>
                  </a:txBody>
                  <a:tcPr marL="3434" marR="3434" marT="0" marB="1812" anchor="ctr"/>
                </a:tc>
                <a:tc>
                  <a:txBody>
                    <a:bodyPr/>
                    <a:lstStyle/>
                    <a:p>
                      <a:pPr>
                        <a:lnSpc>
                          <a:spcPct val="107000"/>
                        </a:lnSpc>
                        <a:spcAft>
                          <a:spcPts val="0"/>
                        </a:spcAft>
                      </a:pPr>
                      <a:r>
                        <a:rPr lang="en-US" sz="1600" b="0" dirty="0">
                          <a:effectLst/>
                        </a:rPr>
                        <a:t>Predetermined criteria help notice if a poor path is followed. </a:t>
                      </a:r>
                      <a:r>
                        <a:rPr lang="en-US" sz="1600" b="1" dirty="0">
                          <a:solidFill>
                            <a:srgbClr val="FF0000"/>
                          </a:solidFill>
                          <a:effectLst/>
                        </a:rPr>
                        <a:t>Explicit criteria can reduce cognitive and motivational biases when evaluating the model.</a:t>
                      </a:r>
                      <a:endParaRPr lang="fi-FI" sz="1600" b="1" dirty="0">
                        <a:solidFill>
                          <a:srgbClr val="FF0000"/>
                        </a:solidFill>
                        <a:effectLst/>
                        <a:latin typeface="Arial" panose="020B0604020202020204" pitchFamily="34" charset="0"/>
                        <a:ea typeface="Calibri" panose="020F0502020204030204" pitchFamily="34" charset="0"/>
                      </a:endParaRPr>
                    </a:p>
                  </a:txBody>
                  <a:tcPr marL="3434" marR="3434" marT="0" marB="1812" anchor="ctr"/>
                </a:tc>
                <a:extLst>
                  <a:ext uri="{0D108BD9-81ED-4DB2-BD59-A6C34878D82A}">
                    <a16:rowId xmlns:a16="http://schemas.microsoft.com/office/drawing/2014/main" val="376517635"/>
                  </a:ext>
                </a:extLst>
              </a:tr>
              <a:tr h="804671">
                <a:tc>
                  <a:txBody>
                    <a:bodyPr/>
                    <a:lstStyle/>
                    <a:p>
                      <a:pPr>
                        <a:lnSpc>
                          <a:spcPct val="107000"/>
                        </a:lnSpc>
                        <a:spcAft>
                          <a:spcPts val="0"/>
                        </a:spcAft>
                      </a:pPr>
                      <a:r>
                        <a:rPr lang="en-AU" sz="1600" b="1" dirty="0" smtClean="0">
                          <a:solidFill>
                            <a:srgbClr val="FF0000"/>
                          </a:solidFill>
                          <a:effectLst/>
                        </a:rPr>
                        <a:t>Plan mid-process checkpoints </a:t>
                      </a:r>
                      <a:r>
                        <a:rPr lang="en-AU" sz="1600" b="0" dirty="0" smtClean="0">
                          <a:effectLst/>
                        </a:rPr>
                        <a:t>where </a:t>
                      </a:r>
                      <a:r>
                        <a:rPr lang="en-AU" sz="1600" b="0" dirty="0">
                          <a:effectLst/>
                        </a:rPr>
                        <a:t>the model and data are evaluated. If not, give reason why.</a:t>
                      </a:r>
                      <a:endParaRPr lang="fi-FI" sz="1600" b="0" dirty="0">
                        <a:effectLst/>
                        <a:latin typeface="Arial" panose="020B0604020202020204" pitchFamily="34" charset="0"/>
                        <a:ea typeface="Calibri" panose="020F0502020204030204" pitchFamily="34" charset="0"/>
                      </a:endParaRPr>
                    </a:p>
                  </a:txBody>
                  <a:tcPr marL="3434" marR="3434" marT="0" marB="1812" anchor="ctr"/>
                </a:tc>
                <a:tc>
                  <a:txBody>
                    <a:bodyPr/>
                    <a:lstStyle/>
                    <a:p>
                      <a:pPr>
                        <a:lnSpc>
                          <a:spcPct val="107000"/>
                        </a:lnSpc>
                        <a:spcAft>
                          <a:spcPts val="0"/>
                        </a:spcAft>
                      </a:pPr>
                      <a:r>
                        <a:rPr lang="en-US" sz="1600" b="0">
                          <a:effectLst/>
                        </a:rPr>
                        <a:t>Project stuck on a poor path</a:t>
                      </a:r>
                      <a:endParaRPr lang="fi-FI" sz="1600" b="0">
                        <a:effectLst/>
                        <a:latin typeface="Arial" panose="020B0604020202020204" pitchFamily="34" charset="0"/>
                        <a:ea typeface="Calibri" panose="020F0502020204030204" pitchFamily="34" charset="0"/>
                      </a:endParaRPr>
                    </a:p>
                  </a:txBody>
                  <a:tcPr marL="3434" marR="3434" marT="0" marB="1812" anchor="ctr"/>
                </a:tc>
                <a:tc>
                  <a:txBody>
                    <a:bodyPr/>
                    <a:lstStyle/>
                    <a:p>
                      <a:pPr>
                        <a:lnSpc>
                          <a:spcPct val="107000"/>
                        </a:lnSpc>
                        <a:spcAft>
                          <a:spcPts val="0"/>
                        </a:spcAft>
                      </a:pPr>
                      <a:r>
                        <a:rPr lang="en-US" sz="1600" b="0" dirty="0">
                          <a:effectLst/>
                        </a:rPr>
                        <a:t>The mid-process evaluation creates a fork where the path can be re-directed.</a:t>
                      </a:r>
                      <a:endParaRPr lang="fi-FI" sz="1600" b="0" dirty="0">
                        <a:effectLst/>
                        <a:latin typeface="Arial" panose="020B0604020202020204" pitchFamily="34" charset="0"/>
                        <a:ea typeface="Calibri" panose="020F0502020204030204" pitchFamily="34" charset="0"/>
                      </a:endParaRPr>
                    </a:p>
                  </a:txBody>
                  <a:tcPr marL="3434" marR="3434" marT="0" marB="1812" anchor="ctr"/>
                </a:tc>
                <a:extLst>
                  <a:ext uri="{0D108BD9-81ED-4DB2-BD59-A6C34878D82A}">
                    <a16:rowId xmlns:a16="http://schemas.microsoft.com/office/drawing/2014/main" val="2805035833"/>
                  </a:ext>
                </a:extLst>
              </a:tr>
              <a:tr h="1224685">
                <a:tc>
                  <a:txBody>
                    <a:bodyPr/>
                    <a:lstStyle/>
                    <a:p>
                      <a:pPr>
                        <a:lnSpc>
                          <a:spcPct val="107000"/>
                        </a:lnSpc>
                        <a:spcAft>
                          <a:spcPts val="0"/>
                        </a:spcAft>
                      </a:pPr>
                      <a:r>
                        <a:rPr lang="en-AU" sz="1600" b="0" dirty="0">
                          <a:solidFill>
                            <a:schemeClr val="tx1"/>
                          </a:solidFill>
                          <a:effectLst/>
                        </a:rPr>
                        <a:t>Use multiple modelling approaches in parallel.</a:t>
                      </a:r>
                      <a:endParaRPr lang="fi-FI" sz="1600" b="0" dirty="0">
                        <a:solidFill>
                          <a:schemeClr val="tx1"/>
                        </a:solidFill>
                        <a:effectLst/>
                        <a:latin typeface="Arial" panose="020B0604020202020204" pitchFamily="34" charset="0"/>
                        <a:ea typeface="Calibri" panose="020F0502020204030204" pitchFamily="34" charset="0"/>
                      </a:endParaRPr>
                    </a:p>
                  </a:txBody>
                  <a:tcPr marL="3434" marR="3434" marT="0" marB="1812" anchor="ctr"/>
                </a:tc>
                <a:tc>
                  <a:txBody>
                    <a:bodyPr/>
                    <a:lstStyle/>
                    <a:p>
                      <a:pPr>
                        <a:lnSpc>
                          <a:spcPct val="107000"/>
                        </a:lnSpc>
                        <a:spcAft>
                          <a:spcPts val="0"/>
                        </a:spcAft>
                      </a:pPr>
                      <a:r>
                        <a:rPr lang="en-US" sz="1600" b="0" dirty="0">
                          <a:effectLst/>
                        </a:rPr>
                        <a:t>The approaches used dominate thinking</a:t>
                      </a:r>
                      <a:endParaRPr lang="fi-FI" sz="1600" b="0" dirty="0">
                        <a:effectLst/>
                        <a:latin typeface="Arial" panose="020B0604020202020204" pitchFamily="34" charset="0"/>
                        <a:ea typeface="Calibri" panose="020F0502020204030204" pitchFamily="34" charset="0"/>
                      </a:endParaRPr>
                    </a:p>
                  </a:txBody>
                  <a:tcPr marL="3434" marR="3434" marT="0" marB="1812" anchor="ctr"/>
                </a:tc>
                <a:tc>
                  <a:txBody>
                    <a:bodyPr/>
                    <a:lstStyle/>
                    <a:p>
                      <a:pPr>
                        <a:lnSpc>
                          <a:spcPct val="107000"/>
                        </a:lnSpc>
                        <a:spcAft>
                          <a:spcPts val="0"/>
                        </a:spcAft>
                      </a:pPr>
                      <a:r>
                        <a:rPr lang="en-US" sz="1600" b="0" dirty="0">
                          <a:effectLst/>
                        </a:rPr>
                        <a:t>More than one path can be followed. </a:t>
                      </a:r>
                      <a:r>
                        <a:rPr lang="en-US" sz="1600" b="0" dirty="0">
                          <a:solidFill>
                            <a:schemeClr val="tx1"/>
                          </a:solidFill>
                          <a:effectLst/>
                        </a:rPr>
                        <a:t>Using multiple approaches reduces the risk that important perspectives are missed.</a:t>
                      </a:r>
                      <a:endParaRPr lang="fi-FI" sz="1600" b="0" dirty="0">
                        <a:solidFill>
                          <a:schemeClr val="tx1"/>
                        </a:solidFill>
                        <a:effectLst/>
                        <a:latin typeface="Arial" panose="020B0604020202020204" pitchFamily="34" charset="0"/>
                        <a:ea typeface="Calibri" panose="020F0502020204030204" pitchFamily="34" charset="0"/>
                      </a:endParaRPr>
                    </a:p>
                  </a:txBody>
                  <a:tcPr marL="3434" marR="3434" marT="0" marB="1812" anchor="ctr"/>
                </a:tc>
                <a:extLst>
                  <a:ext uri="{0D108BD9-81ED-4DB2-BD59-A6C34878D82A}">
                    <a16:rowId xmlns:a16="http://schemas.microsoft.com/office/drawing/2014/main" val="603069710"/>
                  </a:ext>
                </a:extLst>
              </a:tr>
              <a:tr h="209785">
                <a:tc>
                  <a:txBody>
                    <a:bodyPr/>
                    <a:lstStyle/>
                    <a:p>
                      <a:pPr>
                        <a:lnSpc>
                          <a:spcPct val="107000"/>
                        </a:lnSpc>
                        <a:spcAft>
                          <a:spcPts val="0"/>
                        </a:spcAft>
                      </a:pPr>
                      <a:r>
                        <a:rPr lang="en-US" sz="1600" b="0" dirty="0">
                          <a:effectLst/>
                        </a:rPr>
                        <a:t>Consider developing multiple prototype models.</a:t>
                      </a:r>
                      <a:endParaRPr lang="fi-FI" sz="1600" b="0" dirty="0">
                        <a:effectLst/>
                        <a:latin typeface="Arial" panose="020B0604020202020204" pitchFamily="34" charset="0"/>
                        <a:ea typeface="Calibri" panose="020F0502020204030204" pitchFamily="34" charset="0"/>
                      </a:endParaRPr>
                    </a:p>
                  </a:txBody>
                  <a:tcPr marL="3434" marR="3434" marT="0" marB="1812" anchor="ctr"/>
                </a:tc>
                <a:tc>
                  <a:txBody>
                    <a:bodyPr/>
                    <a:lstStyle/>
                    <a:p>
                      <a:pPr>
                        <a:lnSpc>
                          <a:spcPct val="107000"/>
                        </a:lnSpc>
                        <a:spcAft>
                          <a:spcPts val="0"/>
                        </a:spcAft>
                      </a:pPr>
                      <a:r>
                        <a:rPr lang="en-US" sz="1600" b="0">
                          <a:effectLst/>
                        </a:rPr>
                        <a:t>The approaches used dominate thinking</a:t>
                      </a:r>
                      <a:endParaRPr lang="fi-FI" sz="1600" b="0">
                        <a:effectLst/>
                        <a:latin typeface="Arial" panose="020B0604020202020204" pitchFamily="34" charset="0"/>
                        <a:ea typeface="Calibri" panose="020F0502020204030204" pitchFamily="34" charset="0"/>
                      </a:endParaRPr>
                    </a:p>
                  </a:txBody>
                  <a:tcPr marL="3434" marR="3434" marT="0" marB="1812" anchor="ctr"/>
                </a:tc>
                <a:tc>
                  <a:txBody>
                    <a:bodyPr/>
                    <a:lstStyle/>
                    <a:p>
                      <a:pPr>
                        <a:lnSpc>
                          <a:spcPct val="107000"/>
                        </a:lnSpc>
                        <a:spcAft>
                          <a:spcPts val="0"/>
                        </a:spcAft>
                      </a:pPr>
                      <a:r>
                        <a:rPr lang="en-US" sz="1600" b="0" dirty="0">
                          <a:effectLst/>
                        </a:rPr>
                        <a:t>Developing prototype models can be a resource-efficient way to use multiple modelling approaches.</a:t>
                      </a:r>
                      <a:endParaRPr lang="fi-FI" sz="1600" b="0" dirty="0">
                        <a:effectLst/>
                        <a:latin typeface="Arial" panose="020B0604020202020204" pitchFamily="34" charset="0"/>
                        <a:ea typeface="Calibri" panose="020F0502020204030204" pitchFamily="34" charset="0"/>
                      </a:endParaRPr>
                    </a:p>
                  </a:txBody>
                  <a:tcPr marL="3434" marR="3434" marT="0" marB="1812" anchor="ctr"/>
                </a:tc>
                <a:extLst>
                  <a:ext uri="{0D108BD9-81ED-4DB2-BD59-A6C34878D82A}">
                    <a16:rowId xmlns:a16="http://schemas.microsoft.com/office/drawing/2014/main" val="3444797619"/>
                  </a:ext>
                </a:extLst>
              </a:tr>
            </a:tbl>
          </a:graphicData>
        </a:graphic>
      </p:graphicFrame>
      <p:sp>
        <p:nvSpPr>
          <p:cNvPr id="3" name="Rectangle 2"/>
          <p:cNvSpPr/>
          <p:nvPr/>
        </p:nvSpPr>
        <p:spPr>
          <a:xfrm>
            <a:off x="2627784" y="132883"/>
            <a:ext cx="4442242" cy="367216"/>
          </a:xfrm>
          <a:prstGeom prst="rect">
            <a:avLst/>
          </a:prstGeom>
        </p:spPr>
        <p:txBody>
          <a:bodyPr wrap="none">
            <a:spAutoFit/>
          </a:bodyPr>
          <a:lstStyle/>
          <a:p>
            <a:pPr>
              <a:lnSpc>
                <a:spcPct val="107000"/>
              </a:lnSpc>
              <a:spcAft>
                <a:spcPts val="0"/>
              </a:spcAft>
            </a:pPr>
            <a:r>
              <a:rPr lang="en-US" b="1" dirty="0"/>
              <a:t>Stage: Planning the modelling process</a:t>
            </a:r>
            <a:endParaRPr lang="fi-FI" b="1" dirty="0">
              <a:latin typeface="Arial" panose="020B0604020202020204" pitchFamily="34" charset="0"/>
              <a:ea typeface="Calibri" panose="020F0502020204030204" pitchFamily="34" charset="0"/>
            </a:endParaRPr>
          </a:p>
        </p:txBody>
      </p:sp>
      <p:sp>
        <p:nvSpPr>
          <p:cNvPr id="7" name="Slide Number Placeholder 6"/>
          <p:cNvSpPr>
            <a:spLocks noGrp="1"/>
          </p:cNvSpPr>
          <p:nvPr>
            <p:ph type="sldNum" sz="quarter" idx="12"/>
          </p:nvPr>
        </p:nvSpPr>
        <p:spPr/>
        <p:txBody>
          <a:bodyPr/>
          <a:lstStyle/>
          <a:p>
            <a:pPr>
              <a:defRPr/>
            </a:pPr>
            <a:fld id="{B69C0E4A-449E-4D81-B695-1ABCCBC0E9BE}" type="slidenum">
              <a:rPr lang="en-US" smtClean="0"/>
              <a:pPr>
                <a:defRPr/>
              </a:pPr>
              <a:t>15</a:t>
            </a:fld>
            <a:endParaRPr lang="en-US"/>
          </a:p>
        </p:txBody>
      </p:sp>
    </p:spTree>
    <p:extLst>
      <p:ext uri="{BB962C8B-B14F-4D97-AF65-F5344CB8AC3E}">
        <p14:creationId xmlns:p14="http://schemas.microsoft.com/office/powerpoint/2010/main" val="2642394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199950" y="5650987"/>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 name="Title 1"/>
          <p:cNvSpPr>
            <a:spLocks noGrp="1"/>
          </p:cNvSpPr>
          <p:nvPr>
            <p:ph type="title"/>
          </p:nvPr>
        </p:nvSpPr>
        <p:spPr/>
        <p:txBody>
          <a:bodyPr/>
          <a:lstStyle/>
          <a:p>
            <a:endParaRPr lang="fi-FI"/>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89139843"/>
              </p:ext>
            </p:extLst>
          </p:nvPr>
        </p:nvGraphicFramePr>
        <p:xfrm>
          <a:off x="199950" y="488950"/>
          <a:ext cx="8712968" cy="6334827"/>
        </p:xfrm>
        <a:graphic>
          <a:graphicData uri="http://schemas.openxmlformats.org/drawingml/2006/table">
            <a:tbl>
              <a:tblPr firstRow="1" firstCol="1" bandRow="1">
                <a:tableStyleId>{3B4B98B0-60AC-42C2-AFA5-B58CD77FA1E5}</a:tableStyleId>
              </a:tblPr>
              <a:tblGrid>
                <a:gridCol w="3456384">
                  <a:extLst>
                    <a:ext uri="{9D8B030D-6E8A-4147-A177-3AD203B41FA5}">
                      <a16:colId xmlns:a16="http://schemas.microsoft.com/office/drawing/2014/main" val="3338202561"/>
                    </a:ext>
                  </a:extLst>
                </a:gridCol>
                <a:gridCol w="1800200">
                  <a:extLst>
                    <a:ext uri="{9D8B030D-6E8A-4147-A177-3AD203B41FA5}">
                      <a16:colId xmlns:a16="http://schemas.microsoft.com/office/drawing/2014/main" val="3414270000"/>
                    </a:ext>
                  </a:extLst>
                </a:gridCol>
                <a:gridCol w="3456384">
                  <a:extLst>
                    <a:ext uri="{9D8B030D-6E8A-4147-A177-3AD203B41FA5}">
                      <a16:colId xmlns:a16="http://schemas.microsoft.com/office/drawing/2014/main" val="3015521061"/>
                    </a:ext>
                  </a:extLst>
                </a:gridCol>
              </a:tblGrid>
              <a:tr h="42358">
                <a:tc>
                  <a:txBody>
                    <a:bodyPr/>
                    <a:lstStyle/>
                    <a:p>
                      <a:pPr algn="ctr">
                        <a:lnSpc>
                          <a:spcPct val="107000"/>
                        </a:lnSpc>
                        <a:spcAft>
                          <a:spcPts val="0"/>
                        </a:spcAft>
                      </a:pPr>
                      <a:r>
                        <a:rPr lang="fi-FI" sz="1200" dirty="0" err="1" smtClean="0">
                          <a:effectLst/>
                          <a:latin typeface="Arial" panose="020B0604020202020204" pitchFamily="34" charset="0"/>
                          <a:ea typeface="Calibri" panose="020F0502020204030204" pitchFamily="34" charset="0"/>
                        </a:rPr>
                        <a:t>Task</a:t>
                      </a:r>
                      <a:endParaRPr lang="fi-FI" sz="1200" dirty="0">
                        <a:effectLst/>
                        <a:latin typeface="Arial" panose="020B0604020202020204" pitchFamily="34" charset="0"/>
                        <a:ea typeface="Calibri" panose="020F0502020204030204" pitchFamily="34" charset="0"/>
                      </a:endParaRPr>
                    </a:p>
                  </a:txBody>
                  <a:tcPr marL="5591" marR="5591" marT="0" marB="2951" anchor="ct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en-US" sz="1200" dirty="0">
                          <a:effectLst/>
                        </a:rPr>
                        <a:t> </a:t>
                      </a:r>
                      <a:r>
                        <a:rPr lang="en-US" sz="1200" dirty="0" smtClean="0">
                          <a:effectLst/>
                        </a:rPr>
                        <a:t>Risks to be mitigated</a:t>
                      </a:r>
                      <a:endParaRPr lang="fi-FI" sz="1200" dirty="0" smtClean="0">
                        <a:effectLst/>
                      </a:endParaRPr>
                    </a:p>
                  </a:txBody>
                  <a:tcPr marL="3328" marR="3328" marT="0" marB="1757"/>
                </a:tc>
                <a:tc>
                  <a:txBody>
                    <a:bodyPr/>
                    <a:lstStyle/>
                    <a:p>
                      <a:pPr algn="ctr">
                        <a:lnSpc>
                          <a:spcPct val="107000"/>
                        </a:lnSpc>
                      </a:pPr>
                      <a:r>
                        <a:rPr lang="fi-FI" sz="1200" dirty="0" err="1" smtClean="0">
                          <a:effectLst/>
                        </a:rPr>
                        <a:t>Comments</a:t>
                      </a:r>
                      <a:endParaRPr lang="fi-FI" sz="1200" dirty="0">
                        <a:effectLst/>
                        <a:latin typeface="Arial" panose="020B0604020202020204" pitchFamily="34" charset="0"/>
                      </a:endParaRPr>
                    </a:p>
                  </a:txBody>
                  <a:tcPr marL="3328" marR="3328" marT="0" marB="1757"/>
                </a:tc>
                <a:extLst>
                  <a:ext uri="{0D108BD9-81ED-4DB2-BD59-A6C34878D82A}">
                    <a16:rowId xmlns:a16="http://schemas.microsoft.com/office/drawing/2014/main" val="19900644"/>
                  </a:ext>
                </a:extLst>
              </a:tr>
              <a:tr h="1613164">
                <a:tc>
                  <a:txBody>
                    <a:bodyPr/>
                    <a:lstStyle/>
                    <a:p>
                      <a:pPr>
                        <a:lnSpc>
                          <a:spcPct val="107000"/>
                        </a:lnSpc>
                        <a:spcAft>
                          <a:spcPts val="0"/>
                        </a:spcAft>
                      </a:pPr>
                      <a:r>
                        <a:rPr lang="en-US" sz="1600" b="0" dirty="0">
                          <a:effectLst/>
                        </a:rPr>
                        <a:t>Identify data requirements that have not been adequately met.</a:t>
                      </a:r>
                      <a:endParaRPr lang="fi-FI" sz="1600" b="0" dirty="0">
                        <a:effectLst/>
                        <a:latin typeface="Arial" panose="020B0604020202020204" pitchFamily="34" charset="0"/>
                        <a:ea typeface="Calibri" panose="020F0502020204030204" pitchFamily="34" charset="0"/>
                      </a:endParaRPr>
                    </a:p>
                  </a:txBody>
                  <a:tcPr marL="5591" marR="5591" marT="0" marB="2951" anchor="ctr"/>
                </a:tc>
                <a:tc>
                  <a:txBody>
                    <a:bodyPr/>
                    <a:lstStyle/>
                    <a:p>
                      <a:pPr>
                        <a:lnSpc>
                          <a:spcPct val="107000"/>
                        </a:lnSpc>
                        <a:spcAft>
                          <a:spcPts val="0"/>
                        </a:spcAft>
                      </a:pPr>
                      <a:r>
                        <a:rPr lang="en-US" sz="1600" b="0">
                          <a:effectLst/>
                        </a:rPr>
                        <a:t>Incomplete data drives thinking</a:t>
                      </a:r>
                      <a:endParaRPr lang="fi-FI" sz="1600" b="0">
                        <a:effectLst/>
                        <a:latin typeface="Arial" panose="020B0604020202020204" pitchFamily="34" charset="0"/>
                        <a:ea typeface="Calibri" panose="020F0502020204030204" pitchFamily="34" charset="0"/>
                      </a:endParaRPr>
                    </a:p>
                  </a:txBody>
                  <a:tcPr marL="5591" marR="5591" marT="0" marB="2951" anchor="ctr"/>
                </a:tc>
                <a:tc>
                  <a:txBody>
                    <a:bodyPr/>
                    <a:lstStyle/>
                    <a:p>
                      <a:pPr>
                        <a:lnSpc>
                          <a:spcPct val="107000"/>
                        </a:lnSpc>
                        <a:spcAft>
                          <a:spcPts val="0"/>
                        </a:spcAft>
                      </a:pPr>
                      <a:r>
                        <a:rPr lang="en-US" sz="1600" b="0">
                          <a:effectLst/>
                        </a:rPr>
                        <a:t>How to deal with lack of data creates a fork in the path. One possibility is to collect expert judgments.</a:t>
                      </a:r>
                      <a:endParaRPr lang="fi-FI" sz="1600" b="0">
                        <a:effectLst/>
                        <a:latin typeface="Arial" panose="020B0604020202020204" pitchFamily="34" charset="0"/>
                        <a:ea typeface="Calibri" panose="020F0502020204030204" pitchFamily="34" charset="0"/>
                      </a:endParaRPr>
                    </a:p>
                  </a:txBody>
                  <a:tcPr marL="5591" marR="5591" marT="0" marB="2951" anchor="ctr"/>
                </a:tc>
                <a:extLst>
                  <a:ext uri="{0D108BD9-81ED-4DB2-BD59-A6C34878D82A}">
                    <a16:rowId xmlns:a16="http://schemas.microsoft.com/office/drawing/2014/main" val="725297552"/>
                  </a:ext>
                </a:extLst>
              </a:tr>
              <a:tr h="2248721">
                <a:tc>
                  <a:txBody>
                    <a:bodyPr/>
                    <a:lstStyle/>
                    <a:p>
                      <a:pPr>
                        <a:lnSpc>
                          <a:spcPct val="107000"/>
                        </a:lnSpc>
                        <a:spcAft>
                          <a:spcPts val="0"/>
                        </a:spcAft>
                      </a:pPr>
                      <a:r>
                        <a:rPr lang="en-US" sz="1600" b="1" dirty="0">
                          <a:solidFill>
                            <a:srgbClr val="FF0000"/>
                          </a:solidFill>
                          <a:effectLst/>
                        </a:rPr>
                        <a:t>Identify biases that can affect preference assessment and expert judgment. Assess the possible impacts of these biases.</a:t>
                      </a:r>
                      <a:endParaRPr lang="fi-FI" sz="1600" b="1" dirty="0">
                        <a:solidFill>
                          <a:srgbClr val="FF0000"/>
                        </a:solidFill>
                        <a:effectLst/>
                        <a:latin typeface="Arial" panose="020B0604020202020204" pitchFamily="34" charset="0"/>
                        <a:ea typeface="Calibri" panose="020F0502020204030204" pitchFamily="34" charset="0"/>
                      </a:endParaRPr>
                    </a:p>
                  </a:txBody>
                  <a:tcPr marL="5591" marR="5591" marT="0" marB="2951" anchor="ctr"/>
                </a:tc>
                <a:tc>
                  <a:txBody>
                    <a:bodyPr/>
                    <a:lstStyle/>
                    <a:p>
                      <a:pPr>
                        <a:lnSpc>
                          <a:spcPct val="107000"/>
                        </a:lnSpc>
                        <a:spcAft>
                          <a:spcPts val="0"/>
                        </a:spcAft>
                      </a:pPr>
                      <a:r>
                        <a:rPr lang="en-US" sz="1600" b="0">
                          <a:effectLst/>
                        </a:rPr>
                        <a:t>Biased judgments and choices</a:t>
                      </a:r>
                      <a:endParaRPr lang="fi-FI" sz="1600" b="0">
                        <a:effectLst/>
                        <a:latin typeface="Arial" panose="020B0604020202020204" pitchFamily="34" charset="0"/>
                        <a:ea typeface="Calibri" panose="020F0502020204030204" pitchFamily="34" charset="0"/>
                      </a:endParaRPr>
                    </a:p>
                  </a:txBody>
                  <a:tcPr marL="5591" marR="5591" marT="0" marB="2951" anchor="ctr"/>
                </a:tc>
                <a:tc>
                  <a:txBody>
                    <a:bodyPr/>
                    <a:lstStyle/>
                    <a:p>
                      <a:pPr>
                        <a:lnSpc>
                          <a:spcPct val="107000"/>
                        </a:lnSpc>
                        <a:spcAft>
                          <a:spcPts val="0"/>
                        </a:spcAft>
                      </a:pPr>
                      <a:r>
                        <a:rPr lang="en-US" sz="1600" b="0">
                          <a:effectLst/>
                        </a:rPr>
                        <a:t>Effects of the biases can accumulate along the path. Reducing the overall bias can be possible. This possibility creates a fork in the path.</a:t>
                      </a:r>
                      <a:endParaRPr lang="fi-FI" sz="1600" b="0">
                        <a:effectLst/>
                        <a:latin typeface="Arial" panose="020B0604020202020204" pitchFamily="34" charset="0"/>
                        <a:ea typeface="Calibri" panose="020F0502020204030204" pitchFamily="34" charset="0"/>
                      </a:endParaRPr>
                    </a:p>
                  </a:txBody>
                  <a:tcPr marL="5591" marR="5591" marT="0" marB="2951" anchor="ctr"/>
                </a:tc>
                <a:extLst>
                  <a:ext uri="{0D108BD9-81ED-4DB2-BD59-A6C34878D82A}">
                    <a16:rowId xmlns:a16="http://schemas.microsoft.com/office/drawing/2014/main" val="2903208016"/>
                  </a:ext>
                </a:extLst>
              </a:tr>
              <a:tr h="2288444">
                <a:tc>
                  <a:txBody>
                    <a:bodyPr/>
                    <a:lstStyle/>
                    <a:p>
                      <a:pPr>
                        <a:lnSpc>
                          <a:spcPct val="107000"/>
                        </a:lnSpc>
                        <a:spcAft>
                          <a:spcPts val="0"/>
                        </a:spcAft>
                      </a:pPr>
                      <a:r>
                        <a:rPr lang="en-US" sz="1600" b="0" dirty="0">
                          <a:effectLst/>
                        </a:rPr>
                        <a:t>Use multiple techniques to assess preferences and obtain expert judgments. If not, give reason why.</a:t>
                      </a:r>
                      <a:endParaRPr lang="fi-FI" sz="1600" b="0" dirty="0">
                        <a:effectLst/>
                        <a:latin typeface="Arial" panose="020B0604020202020204" pitchFamily="34" charset="0"/>
                        <a:ea typeface="Calibri" panose="020F0502020204030204" pitchFamily="34" charset="0"/>
                      </a:endParaRPr>
                    </a:p>
                  </a:txBody>
                  <a:tcPr marL="5591" marR="5591" marT="0" marB="2951" anchor="ctr"/>
                </a:tc>
                <a:tc>
                  <a:txBody>
                    <a:bodyPr/>
                    <a:lstStyle/>
                    <a:p>
                      <a:pPr>
                        <a:lnSpc>
                          <a:spcPct val="107000"/>
                        </a:lnSpc>
                        <a:spcAft>
                          <a:spcPts val="0"/>
                        </a:spcAft>
                      </a:pPr>
                      <a:r>
                        <a:rPr lang="en-US" sz="1600" b="0">
                          <a:effectLst/>
                        </a:rPr>
                        <a:t>Biased judgments and choices</a:t>
                      </a:r>
                      <a:endParaRPr lang="fi-FI" sz="1600" b="0">
                        <a:effectLst/>
                        <a:latin typeface="Arial" panose="020B0604020202020204" pitchFamily="34" charset="0"/>
                        <a:ea typeface="Calibri" panose="020F0502020204030204" pitchFamily="34" charset="0"/>
                      </a:endParaRPr>
                    </a:p>
                  </a:txBody>
                  <a:tcPr marL="5591" marR="5591" marT="0" marB="2951" anchor="ctr"/>
                </a:tc>
                <a:tc>
                  <a:txBody>
                    <a:bodyPr/>
                    <a:lstStyle/>
                    <a:p>
                      <a:pPr>
                        <a:lnSpc>
                          <a:spcPct val="107000"/>
                        </a:lnSpc>
                        <a:spcAft>
                          <a:spcPts val="0"/>
                        </a:spcAft>
                      </a:pPr>
                      <a:r>
                        <a:rPr lang="en-US" sz="1600" b="0" dirty="0">
                          <a:solidFill>
                            <a:schemeClr val="tx1"/>
                          </a:solidFill>
                          <a:effectLst/>
                        </a:rPr>
                        <a:t>Use of multiple elicitation techniques can reveal the effect of biases </a:t>
                      </a:r>
                      <a:r>
                        <a:rPr lang="en-US" sz="1600" b="0" dirty="0">
                          <a:effectLst/>
                        </a:rPr>
                        <a:t>and generate additional insights compared to using one technique only.</a:t>
                      </a:r>
                      <a:endParaRPr lang="fi-FI" sz="1600" b="0" dirty="0">
                        <a:effectLst/>
                        <a:latin typeface="Arial" panose="020B0604020202020204" pitchFamily="34" charset="0"/>
                        <a:ea typeface="Calibri" panose="020F0502020204030204" pitchFamily="34" charset="0"/>
                      </a:endParaRPr>
                    </a:p>
                  </a:txBody>
                  <a:tcPr marL="5591" marR="5591" marT="0" marB="2951" anchor="ctr"/>
                </a:tc>
                <a:extLst>
                  <a:ext uri="{0D108BD9-81ED-4DB2-BD59-A6C34878D82A}">
                    <a16:rowId xmlns:a16="http://schemas.microsoft.com/office/drawing/2014/main" val="1080225345"/>
                  </a:ext>
                </a:extLst>
              </a:tr>
            </a:tbl>
          </a:graphicData>
        </a:graphic>
      </p:graphicFrame>
      <p:sp>
        <p:nvSpPr>
          <p:cNvPr id="3" name="Rectangle 2"/>
          <p:cNvSpPr/>
          <p:nvPr/>
        </p:nvSpPr>
        <p:spPr>
          <a:xfrm>
            <a:off x="1851426" y="53750"/>
            <a:ext cx="6392982" cy="367216"/>
          </a:xfrm>
          <a:prstGeom prst="rect">
            <a:avLst/>
          </a:prstGeom>
        </p:spPr>
        <p:txBody>
          <a:bodyPr wrap="square">
            <a:spAutoFit/>
          </a:bodyPr>
          <a:lstStyle/>
          <a:p>
            <a:pPr>
              <a:lnSpc>
                <a:spcPct val="107000"/>
              </a:lnSpc>
              <a:spcAft>
                <a:spcPts val="0"/>
              </a:spcAft>
            </a:pPr>
            <a:r>
              <a:rPr lang="en-US" b="1" dirty="0"/>
              <a:t>Stage: Data collection and elicitation of preferences</a:t>
            </a:r>
            <a:endParaRPr lang="fi-FI" b="1" dirty="0">
              <a:latin typeface="Arial" panose="020B0604020202020204" pitchFamily="34" charset="0"/>
              <a:ea typeface="Calibri" panose="020F0502020204030204" pitchFamily="34" charset="0"/>
            </a:endParaRPr>
          </a:p>
        </p:txBody>
      </p:sp>
      <p:sp>
        <p:nvSpPr>
          <p:cNvPr id="7" name="Slide Number Placeholder 6"/>
          <p:cNvSpPr>
            <a:spLocks noGrp="1"/>
          </p:cNvSpPr>
          <p:nvPr>
            <p:ph type="sldNum" sz="quarter" idx="12"/>
          </p:nvPr>
        </p:nvSpPr>
        <p:spPr/>
        <p:txBody>
          <a:bodyPr/>
          <a:lstStyle/>
          <a:p>
            <a:pPr>
              <a:defRPr/>
            </a:pPr>
            <a:fld id="{B69C0E4A-449E-4D81-B695-1ABCCBC0E9BE}" type="slidenum">
              <a:rPr lang="en-US" smtClean="0"/>
              <a:pPr>
                <a:defRPr/>
              </a:pPr>
              <a:t>16</a:t>
            </a:fld>
            <a:endParaRPr lang="en-US"/>
          </a:p>
        </p:txBody>
      </p:sp>
    </p:spTree>
    <p:extLst>
      <p:ext uri="{BB962C8B-B14F-4D97-AF65-F5344CB8AC3E}">
        <p14:creationId xmlns:p14="http://schemas.microsoft.com/office/powerpoint/2010/main" val="21613318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199950" y="5650987"/>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 name="Title 1"/>
          <p:cNvSpPr>
            <a:spLocks noGrp="1"/>
          </p:cNvSpPr>
          <p:nvPr>
            <p:ph type="title"/>
          </p:nvPr>
        </p:nvSpPr>
        <p:spPr/>
        <p:txBody>
          <a:bodyPr/>
          <a:lstStyle/>
          <a:p>
            <a:endParaRPr lang="fi-FI"/>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76428257"/>
              </p:ext>
            </p:extLst>
          </p:nvPr>
        </p:nvGraphicFramePr>
        <p:xfrm>
          <a:off x="90584" y="566752"/>
          <a:ext cx="8928991" cy="6059619"/>
        </p:xfrm>
        <a:graphic>
          <a:graphicData uri="http://schemas.openxmlformats.org/drawingml/2006/table">
            <a:tbl>
              <a:tblPr firstRow="1" firstCol="1" bandRow="1">
                <a:tableStyleId>{3B4B98B0-60AC-42C2-AFA5-B58CD77FA1E5}</a:tableStyleId>
              </a:tblPr>
              <a:tblGrid>
                <a:gridCol w="3747864">
                  <a:extLst>
                    <a:ext uri="{9D8B030D-6E8A-4147-A177-3AD203B41FA5}">
                      <a16:colId xmlns:a16="http://schemas.microsoft.com/office/drawing/2014/main" val="1281863310"/>
                    </a:ext>
                  </a:extLst>
                </a:gridCol>
                <a:gridCol w="2088232">
                  <a:extLst>
                    <a:ext uri="{9D8B030D-6E8A-4147-A177-3AD203B41FA5}">
                      <a16:colId xmlns:a16="http://schemas.microsoft.com/office/drawing/2014/main" val="2692179388"/>
                    </a:ext>
                  </a:extLst>
                </a:gridCol>
                <a:gridCol w="3092895">
                  <a:extLst>
                    <a:ext uri="{9D8B030D-6E8A-4147-A177-3AD203B41FA5}">
                      <a16:colId xmlns:a16="http://schemas.microsoft.com/office/drawing/2014/main" val="2614883769"/>
                    </a:ext>
                  </a:extLst>
                </a:gridCol>
              </a:tblGrid>
              <a:tr h="54100">
                <a:tc>
                  <a:txBody>
                    <a:bodyPr/>
                    <a:lstStyle/>
                    <a:p>
                      <a:pPr algn="ctr">
                        <a:lnSpc>
                          <a:spcPct val="107000"/>
                        </a:lnSpc>
                        <a:spcAft>
                          <a:spcPts val="0"/>
                        </a:spcAft>
                      </a:pPr>
                      <a:r>
                        <a:rPr lang="fi-FI" sz="1200" dirty="0" err="1" smtClean="0">
                          <a:effectLst/>
                          <a:latin typeface="Arial" panose="020B0604020202020204" pitchFamily="34" charset="0"/>
                          <a:ea typeface="Calibri" panose="020F0502020204030204" pitchFamily="34" charset="0"/>
                        </a:rPr>
                        <a:t>Task</a:t>
                      </a:r>
                      <a:endParaRPr lang="fi-FI" sz="1200" dirty="0">
                        <a:effectLst/>
                        <a:latin typeface="Arial" panose="020B0604020202020204" pitchFamily="34" charset="0"/>
                        <a:ea typeface="Calibri" panose="020F0502020204030204" pitchFamily="34" charset="0"/>
                      </a:endParaRPr>
                    </a:p>
                  </a:txBody>
                  <a:tcPr marL="4297" marR="4297" marT="0" marB="2268" anchor="ct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en-US" sz="1200" dirty="0">
                          <a:effectLst/>
                        </a:rPr>
                        <a:t> </a:t>
                      </a:r>
                      <a:r>
                        <a:rPr lang="en-US" sz="1200" dirty="0" smtClean="0">
                          <a:effectLst/>
                        </a:rPr>
                        <a:t>Risks to be mitigated</a:t>
                      </a:r>
                      <a:endParaRPr lang="fi-FI" sz="1200" dirty="0" smtClean="0">
                        <a:effectLst/>
                      </a:endParaRPr>
                    </a:p>
                  </a:txBody>
                  <a:tcPr marL="3328" marR="3328" marT="0" marB="1757"/>
                </a:tc>
                <a:tc>
                  <a:txBody>
                    <a:bodyPr/>
                    <a:lstStyle/>
                    <a:p>
                      <a:pPr algn="ctr">
                        <a:lnSpc>
                          <a:spcPct val="107000"/>
                        </a:lnSpc>
                      </a:pPr>
                      <a:r>
                        <a:rPr lang="fi-FI" sz="1200" dirty="0" err="1" smtClean="0">
                          <a:effectLst/>
                        </a:rPr>
                        <a:t>Comments</a:t>
                      </a:r>
                      <a:endParaRPr lang="fi-FI" sz="1200" dirty="0">
                        <a:effectLst/>
                        <a:latin typeface="Arial" panose="020B0604020202020204" pitchFamily="34" charset="0"/>
                      </a:endParaRPr>
                    </a:p>
                  </a:txBody>
                  <a:tcPr marL="3328" marR="3328" marT="0" marB="1757"/>
                </a:tc>
                <a:extLst>
                  <a:ext uri="{0D108BD9-81ED-4DB2-BD59-A6C34878D82A}">
                    <a16:rowId xmlns:a16="http://schemas.microsoft.com/office/drawing/2014/main" val="1627324650"/>
                  </a:ext>
                </a:extLst>
              </a:tr>
              <a:tr h="987733">
                <a:tc>
                  <a:txBody>
                    <a:bodyPr/>
                    <a:lstStyle/>
                    <a:p>
                      <a:pPr>
                        <a:lnSpc>
                          <a:spcPct val="107000"/>
                        </a:lnSpc>
                        <a:spcAft>
                          <a:spcPts val="0"/>
                        </a:spcAft>
                      </a:pPr>
                      <a:r>
                        <a:rPr lang="en-US" sz="1600" b="1" dirty="0">
                          <a:solidFill>
                            <a:srgbClr val="FF0000"/>
                          </a:solidFill>
                          <a:effectLst/>
                        </a:rPr>
                        <a:t>Evaluate the progress of the project in relation to its overall objectives.</a:t>
                      </a:r>
                      <a:endParaRPr lang="fi-FI" sz="1600" b="1" dirty="0">
                        <a:solidFill>
                          <a:srgbClr val="FF0000"/>
                        </a:solidFill>
                        <a:effectLst/>
                        <a:latin typeface="Arial" panose="020B0604020202020204" pitchFamily="34" charset="0"/>
                        <a:ea typeface="Calibri" panose="020F0502020204030204" pitchFamily="34" charset="0"/>
                      </a:endParaRPr>
                    </a:p>
                  </a:txBody>
                  <a:tcPr marL="4297" marR="4297" marT="0" marB="2268" anchor="ctr"/>
                </a:tc>
                <a:tc>
                  <a:txBody>
                    <a:bodyPr/>
                    <a:lstStyle/>
                    <a:p>
                      <a:pPr>
                        <a:lnSpc>
                          <a:spcPct val="107000"/>
                        </a:lnSpc>
                        <a:spcAft>
                          <a:spcPts val="0"/>
                        </a:spcAft>
                      </a:pPr>
                      <a:r>
                        <a:rPr lang="en-US" sz="1600" b="0" dirty="0">
                          <a:solidFill>
                            <a:schemeClr val="tx1"/>
                          </a:solidFill>
                          <a:effectLst/>
                        </a:rPr>
                        <a:t>Problem solving may follow a poor path</a:t>
                      </a:r>
                      <a:endParaRPr lang="fi-FI" sz="1600" b="0" dirty="0">
                        <a:solidFill>
                          <a:schemeClr val="tx1"/>
                        </a:solidFill>
                        <a:effectLst/>
                        <a:latin typeface="Arial" panose="020B0604020202020204" pitchFamily="34" charset="0"/>
                        <a:ea typeface="Calibri" panose="020F0502020204030204" pitchFamily="34" charset="0"/>
                      </a:endParaRPr>
                    </a:p>
                  </a:txBody>
                  <a:tcPr marL="4297" marR="4297" marT="0" marB="2268" anchor="ctr"/>
                </a:tc>
                <a:tc>
                  <a:txBody>
                    <a:bodyPr/>
                    <a:lstStyle/>
                    <a:p>
                      <a:pPr>
                        <a:lnSpc>
                          <a:spcPct val="107000"/>
                        </a:lnSpc>
                        <a:spcAft>
                          <a:spcPts val="0"/>
                        </a:spcAft>
                      </a:pPr>
                      <a:r>
                        <a:rPr lang="en-US" sz="1600" b="1" dirty="0">
                          <a:solidFill>
                            <a:srgbClr val="FF0000"/>
                          </a:solidFill>
                          <a:effectLst/>
                        </a:rPr>
                        <a:t>The path may need to be redirected if it is not the intended one or satisfying.</a:t>
                      </a:r>
                      <a:endParaRPr lang="fi-FI" sz="1600" b="1" dirty="0">
                        <a:solidFill>
                          <a:srgbClr val="FF0000"/>
                        </a:solidFill>
                        <a:effectLst/>
                        <a:latin typeface="Arial" panose="020B0604020202020204" pitchFamily="34" charset="0"/>
                        <a:ea typeface="Calibri" panose="020F0502020204030204" pitchFamily="34" charset="0"/>
                      </a:endParaRPr>
                    </a:p>
                  </a:txBody>
                  <a:tcPr marL="4297" marR="4297" marT="0" marB="2268" anchor="ctr"/>
                </a:tc>
                <a:extLst>
                  <a:ext uri="{0D108BD9-81ED-4DB2-BD59-A6C34878D82A}">
                    <a16:rowId xmlns:a16="http://schemas.microsoft.com/office/drawing/2014/main" val="107761928"/>
                  </a:ext>
                </a:extLst>
              </a:tr>
              <a:tr h="935152">
                <a:tc>
                  <a:txBody>
                    <a:bodyPr/>
                    <a:lstStyle/>
                    <a:p>
                      <a:pPr>
                        <a:lnSpc>
                          <a:spcPct val="107000"/>
                        </a:lnSpc>
                        <a:spcAft>
                          <a:spcPts val="0"/>
                        </a:spcAft>
                      </a:pPr>
                      <a:r>
                        <a:rPr lang="en-US" sz="1600" b="0" dirty="0">
                          <a:effectLst/>
                        </a:rPr>
                        <a:t>Evaluate the model in relation to the objectives and requirements for the model.</a:t>
                      </a:r>
                      <a:endParaRPr lang="fi-FI" sz="1600" b="0" dirty="0">
                        <a:effectLst/>
                        <a:latin typeface="Arial" panose="020B0604020202020204" pitchFamily="34" charset="0"/>
                        <a:ea typeface="Calibri" panose="020F0502020204030204" pitchFamily="34" charset="0"/>
                      </a:endParaRPr>
                    </a:p>
                  </a:txBody>
                  <a:tcPr marL="4297" marR="4297" marT="0" marB="2268" anchor="ctr"/>
                </a:tc>
                <a:tc>
                  <a:txBody>
                    <a:bodyPr/>
                    <a:lstStyle/>
                    <a:p>
                      <a:pPr>
                        <a:lnSpc>
                          <a:spcPct val="107000"/>
                        </a:lnSpc>
                        <a:spcAft>
                          <a:spcPts val="0"/>
                        </a:spcAft>
                      </a:pPr>
                      <a:r>
                        <a:rPr lang="en-US" sz="1600" b="0">
                          <a:effectLst/>
                        </a:rPr>
                        <a:t>Problem solving may follow a poor path</a:t>
                      </a:r>
                      <a:endParaRPr lang="fi-FI" sz="1600" b="0">
                        <a:effectLst/>
                        <a:latin typeface="Arial" panose="020B0604020202020204" pitchFamily="34" charset="0"/>
                        <a:ea typeface="Calibri" panose="020F0502020204030204" pitchFamily="34" charset="0"/>
                      </a:endParaRPr>
                    </a:p>
                  </a:txBody>
                  <a:tcPr marL="4297" marR="4297" marT="0" marB="2268" anchor="ctr"/>
                </a:tc>
                <a:tc>
                  <a:txBody>
                    <a:bodyPr/>
                    <a:lstStyle/>
                    <a:p>
                      <a:pPr>
                        <a:lnSpc>
                          <a:spcPct val="107000"/>
                        </a:lnSpc>
                        <a:spcAft>
                          <a:spcPts val="0"/>
                        </a:spcAft>
                      </a:pPr>
                      <a:r>
                        <a:rPr lang="en-US" sz="1600" b="0">
                          <a:effectLst/>
                        </a:rPr>
                        <a:t>If the model is not satisfying, there may be need to restart model development, or create a competing model.</a:t>
                      </a:r>
                      <a:endParaRPr lang="fi-FI" sz="1600" b="0">
                        <a:effectLst/>
                        <a:latin typeface="Arial" panose="020B0604020202020204" pitchFamily="34" charset="0"/>
                        <a:ea typeface="Calibri" panose="020F0502020204030204" pitchFamily="34" charset="0"/>
                      </a:endParaRPr>
                    </a:p>
                  </a:txBody>
                  <a:tcPr marL="4297" marR="4297" marT="0" marB="2268" anchor="ctr"/>
                </a:tc>
                <a:extLst>
                  <a:ext uri="{0D108BD9-81ED-4DB2-BD59-A6C34878D82A}">
                    <a16:rowId xmlns:a16="http://schemas.microsoft.com/office/drawing/2014/main" val="2728967406"/>
                  </a:ext>
                </a:extLst>
              </a:tr>
              <a:tr h="1135346">
                <a:tc>
                  <a:txBody>
                    <a:bodyPr/>
                    <a:lstStyle/>
                    <a:p>
                      <a:pPr>
                        <a:lnSpc>
                          <a:spcPct val="107000"/>
                        </a:lnSpc>
                        <a:spcAft>
                          <a:spcPts val="0"/>
                        </a:spcAft>
                      </a:pPr>
                      <a:r>
                        <a:rPr lang="en-US" sz="1600" b="1" dirty="0">
                          <a:solidFill>
                            <a:srgbClr val="FF0000"/>
                          </a:solidFill>
                          <a:effectLst/>
                        </a:rPr>
                        <a:t>Investigate whether there is new understanding about the problem </a:t>
                      </a:r>
                      <a:r>
                        <a:rPr lang="en-US" sz="1600" b="0" dirty="0">
                          <a:solidFill>
                            <a:schemeClr val="tx1"/>
                          </a:solidFill>
                          <a:effectLst/>
                        </a:rPr>
                        <a:t>to be taken into account in the problem solving process.</a:t>
                      </a:r>
                      <a:endParaRPr lang="fi-FI" sz="1600" b="0" dirty="0">
                        <a:solidFill>
                          <a:schemeClr val="tx1"/>
                        </a:solidFill>
                        <a:effectLst/>
                        <a:latin typeface="Arial" panose="020B0604020202020204" pitchFamily="34" charset="0"/>
                        <a:ea typeface="Calibri" panose="020F0502020204030204" pitchFamily="34" charset="0"/>
                      </a:endParaRPr>
                    </a:p>
                  </a:txBody>
                  <a:tcPr marL="4297" marR="4297" marT="0" marB="2268" anchor="ctr"/>
                </a:tc>
                <a:tc>
                  <a:txBody>
                    <a:bodyPr/>
                    <a:lstStyle/>
                    <a:p>
                      <a:pPr>
                        <a:lnSpc>
                          <a:spcPct val="107000"/>
                        </a:lnSpc>
                        <a:spcAft>
                          <a:spcPts val="0"/>
                        </a:spcAft>
                      </a:pPr>
                      <a:r>
                        <a:rPr lang="en-US" sz="1600" b="0" dirty="0">
                          <a:effectLst/>
                        </a:rPr>
                        <a:t>Lack of critical evaluation of the path taken</a:t>
                      </a:r>
                      <a:endParaRPr lang="fi-FI" sz="1600" b="0" dirty="0">
                        <a:effectLst/>
                        <a:latin typeface="Arial" panose="020B0604020202020204" pitchFamily="34" charset="0"/>
                        <a:ea typeface="Calibri" panose="020F0502020204030204" pitchFamily="34" charset="0"/>
                      </a:endParaRPr>
                    </a:p>
                  </a:txBody>
                  <a:tcPr marL="4297" marR="4297" marT="0" marB="2268" anchor="ctr"/>
                </a:tc>
                <a:tc>
                  <a:txBody>
                    <a:bodyPr/>
                    <a:lstStyle/>
                    <a:p>
                      <a:pPr>
                        <a:lnSpc>
                          <a:spcPct val="107000"/>
                        </a:lnSpc>
                        <a:spcAft>
                          <a:spcPts val="0"/>
                        </a:spcAft>
                      </a:pPr>
                      <a:r>
                        <a:rPr lang="en-US" sz="1600" b="0">
                          <a:effectLst/>
                        </a:rPr>
                        <a:t>Improved understanding of the problem may call for changes in the approaches used.</a:t>
                      </a:r>
                      <a:endParaRPr lang="fi-FI" sz="1600" b="0">
                        <a:effectLst/>
                        <a:latin typeface="Arial" panose="020B0604020202020204" pitchFamily="34" charset="0"/>
                        <a:ea typeface="Calibri" panose="020F0502020204030204" pitchFamily="34" charset="0"/>
                      </a:endParaRPr>
                    </a:p>
                  </a:txBody>
                  <a:tcPr marL="4297" marR="4297" marT="0" marB="2268" anchor="ctr"/>
                </a:tc>
                <a:extLst>
                  <a:ext uri="{0D108BD9-81ED-4DB2-BD59-A6C34878D82A}">
                    <a16:rowId xmlns:a16="http://schemas.microsoft.com/office/drawing/2014/main" val="2034190839"/>
                  </a:ext>
                </a:extLst>
              </a:tr>
              <a:tr h="1070746">
                <a:tc>
                  <a:txBody>
                    <a:bodyPr/>
                    <a:lstStyle/>
                    <a:p>
                      <a:pPr>
                        <a:lnSpc>
                          <a:spcPct val="107000"/>
                        </a:lnSpc>
                        <a:spcAft>
                          <a:spcPts val="0"/>
                        </a:spcAft>
                      </a:pPr>
                      <a:r>
                        <a:rPr lang="en-US" sz="1600" b="0">
                          <a:effectLst/>
                        </a:rPr>
                        <a:t>Consider the possibility that external factors influencing the system under study have changed.</a:t>
                      </a:r>
                      <a:endParaRPr lang="fi-FI" sz="1600" b="0">
                        <a:effectLst/>
                        <a:latin typeface="Arial" panose="020B0604020202020204" pitchFamily="34" charset="0"/>
                        <a:ea typeface="Calibri" panose="020F0502020204030204" pitchFamily="34" charset="0"/>
                      </a:endParaRPr>
                    </a:p>
                  </a:txBody>
                  <a:tcPr marL="4297" marR="4297" marT="0" marB="2268" anchor="ctr"/>
                </a:tc>
                <a:tc>
                  <a:txBody>
                    <a:bodyPr/>
                    <a:lstStyle/>
                    <a:p>
                      <a:pPr>
                        <a:lnSpc>
                          <a:spcPct val="107000"/>
                        </a:lnSpc>
                        <a:spcAft>
                          <a:spcPts val="0"/>
                        </a:spcAft>
                      </a:pPr>
                      <a:r>
                        <a:rPr lang="en-US" sz="1600" b="0">
                          <a:effectLst/>
                        </a:rPr>
                        <a:t>Incomplete data or information drives thinking</a:t>
                      </a:r>
                      <a:endParaRPr lang="fi-FI" sz="1600" b="0">
                        <a:effectLst/>
                        <a:latin typeface="Arial" panose="020B0604020202020204" pitchFamily="34" charset="0"/>
                        <a:ea typeface="Calibri" panose="020F0502020204030204" pitchFamily="34" charset="0"/>
                      </a:endParaRPr>
                    </a:p>
                  </a:txBody>
                  <a:tcPr marL="4297" marR="4297" marT="0" marB="2268" anchor="ctr"/>
                </a:tc>
                <a:tc>
                  <a:txBody>
                    <a:bodyPr/>
                    <a:lstStyle/>
                    <a:p>
                      <a:pPr>
                        <a:lnSpc>
                          <a:spcPct val="107000"/>
                        </a:lnSpc>
                        <a:spcAft>
                          <a:spcPts val="0"/>
                        </a:spcAft>
                      </a:pPr>
                      <a:r>
                        <a:rPr lang="en-US" sz="1600" b="0">
                          <a:effectLst/>
                        </a:rPr>
                        <a:t>Changes in the external factors may require changes in the assumptions and approaches used.</a:t>
                      </a:r>
                      <a:endParaRPr lang="fi-FI" sz="1600" b="0">
                        <a:effectLst/>
                        <a:latin typeface="Arial" panose="020B0604020202020204" pitchFamily="34" charset="0"/>
                        <a:ea typeface="Calibri" panose="020F0502020204030204" pitchFamily="34" charset="0"/>
                      </a:endParaRPr>
                    </a:p>
                  </a:txBody>
                  <a:tcPr marL="4297" marR="4297" marT="0" marB="2268" anchor="ctr"/>
                </a:tc>
                <a:extLst>
                  <a:ext uri="{0D108BD9-81ED-4DB2-BD59-A6C34878D82A}">
                    <a16:rowId xmlns:a16="http://schemas.microsoft.com/office/drawing/2014/main" val="3357292045"/>
                  </a:ext>
                </a:extLst>
              </a:tr>
              <a:tr h="864096">
                <a:tc>
                  <a:txBody>
                    <a:bodyPr/>
                    <a:lstStyle/>
                    <a:p>
                      <a:pPr>
                        <a:lnSpc>
                          <a:spcPct val="107000"/>
                        </a:lnSpc>
                        <a:spcAft>
                          <a:spcPts val="0"/>
                        </a:spcAft>
                      </a:pPr>
                      <a:r>
                        <a:rPr lang="en-US" sz="1600" b="0">
                          <a:effectLst/>
                        </a:rPr>
                        <a:t>Consider the possibility that the data used is not up-to-date.</a:t>
                      </a:r>
                      <a:endParaRPr lang="fi-FI" sz="1600" b="0">
                        <a:effectLst/>
                        <a:latin typeface="Arial" panose="020B0604020202020204" pitchFamily="34" charset="0"/>
                        <a:ea typeface="Calibri" panose="020F0502020204030204" pitchFamily="34" charset="0"/>
                      </a:endParaRPr>
                    </a:p>
                  </a:txBody>
                  <a:tcPr marL="4297" marR="4297" marT="0" marB="2268" anchor="ctr"/>
                </a:tc>
                <a:tc>
                  <a:txBody>
                    <a:bodyPr/>
                    <a:lstStyle/>
                    <a:p>
                      <a:pPr>
                        <a:lnSpc>
                          <a:spcPct val="107000"/>
                        </a:lnSpc>
                        <a:spcAft>
                          <a:spcPts val="0"/>
                        </a:spcAft>
                      </a:pPr>
                      <a:r>
                        <a:rPr lang="en-US" sz="1600" b="0">
                          <a:effectLst/>
                        </a:rPr>
                        <a:t>Outdated data drives thinking</a:t>
                      </a:r>
                      <a:endParaRPr lang="fi-FI" sz="1600" b="0">
                        <a:effectLst/>
                        <a:latin typeface="Arial" panose="020B0604020202020204" pitchFamily="34" charset="0"/>
                        <a:ea typeface="Calibri" panose="020F0502020204030204" pitchFamily="34" charset="0"/>
                      </a:endParaRPr>
                    </a:p>
                  </a:txBody>
                  <a:tcPr marL="4297" marR="4297" marT="0" marB="2268" anchor="ctr"/>
                </a:tc>
                <a:tc>
                  <a:txBody>
                    <a:bodyPr/>
                    <a:lstStyle/>
                    <a:p>
                      <a:pPr>
                        <a:lnSpc>
                          <a:spcPct val="107000"/>
                        </a:lnSpc>
                        <a:spcAft>
                          <a:spcPts val="0"/>
                        </a:spcAft>
                      </a:pPr>
                      <a:r>
                        <a:rPr lang="en-US" sz="1600" b="0">
                          <a:effectLst/>
                        </a:rPr>
                        <a:t>If the data set is outdated or incomplete, there may be need to gather more data.</a:t>
                      </a:r>
                      <a:endParaRPr lang="fi-FI" sz="1600" b="0">
                        <a:effectLst/>
                        <a:latin typeface="Arial" panose="020B0604020202020204" pitchFamily="34" charset="0"/>
                        <a:ea typeface="Calibri" panose="020F0502020204030204" pitchFamily="34" charset="0"/>
                      </a:endParaRPr>
                    </a:p>
                  </a:txBody>
                  <a:tcPr marL="4297" marR="4297" marT="0" marB="2268" anchor="ctr"/>
                </a:tc>
                <a:extLst>
                  <a:ext uri="{0D108BD9-81ED-4DB2-BD59-A6C34878D82A}">
                    <a16:rowId xmlns:a16="http://schemas.microsoft.com/office/drawing/2014/main" val="3920964362"/>
                  </a:ext>
                </a:extLst>
              </a:tr>
              <a:tr h="790915">
                <a:tc>
                  <a:txBody>
                    <a:bodyPr/>
                    <a:lstStyle/>
                    <a:p>
                      <a:pPr>
                        <a:lnSpc>
                          <a:spcPct val="107000"/>
                        </a:lnSpc>
                        <a:spcAft>
                          <a:spcPts val="0"/>
                        </a:spcAft>
                      </a:pPr>
                      <a:r>
                        <a:rPr lang="en-US" sz="1600" b="0" dirty="0">
                          <a:solidFill>
                            <a:schemeClr val="tx1"/>
                          </a:solidFill>
                          <a:effectLst/>
                        </a:rPr>
                        <a:t>Consider the possibility that stakeholder preferences have changed.</a:t>
                      </a:r>
                      <a:endParaRPr lang="fi-FI" sz="1600" b="0" dirty="0">
                        <a:solidFill>
                          <a:schemeClr val="tx1"/>
                        </a:solidFill>
                        <a:effectLst/>
                        <a:latin typeface="Arial" panose="020B0604020202020204" pitchFamily="34" charset="0"/>
                        <a:ea typeface="Calibri" panose="020F0502020204030204" pitchFamily="34" charset="0"/>
                      </a:endParaRPr>
                    </a:p>
                  </a:txBody>
                  <a:tcPr marL="4297" marR="4297" marT="0" marB="2268" anchor="ctr"/>
                </a:tc>
                <a:tc>
                  <a:txBody>
                    <a:bodyPr/>
                    <a:lstStyle/>
                    <a:p>
                      <a:pPr>
                        <a:lnSpc>
                          <a:spcPct val="107000"/>
                        </a:lnSpc>
                        <a:spcAft>
                          <a:spcPts val="0"/>
                        </a:spcAft>
                      </a:pPr>
                      <a:r>
                        <a:rPr lang="en-US" sz="1600" b="0">
                          <a:effectLst/>
                        </a:rPr>
                        <a:t>Unnoticed changes in preferences</a:t>
                      </a:r>
                      <a:endParaRPr lang="fi-FI" sz="1600" b="0">
                        <a:effectLst/>
                        <a:latin typeface="Arial" panose="020B0604020202020204" pitchFamily="34" charset="0"/>
                        <a:ea typeface="Calibri" panose="020F0502020204030204" pitchFamily="34" charset="0"/>
                      </a:endParaRPr>
                    </a:p>
                  </a:txBody>
                  <a:tcPr marL="4297" marR="4297" marT="0" marB="2268" anchor="ctr"/>
                </a:tc>
                <a:tc>
                  <a:txBody>
                    <a:bodyPr/>
                    <a:lstStyle/>
                    <a:p>
                      <a:pPr>
                        <a:lnSpc>
                          <a:spcPct val="107000"/>
                        </a:lnSpc>
                        <a:spcAft>
                          <a:spcPts val="0"/>
                        </a:spcAft>
                      </a:pPr>
                      <a:r>
                        <a:rPr lang="en-US" sz="1600" b="0" dirty="0">
                          <a:effectLst/>
                        </a:rPr>
                        <a:t>Reassessment of stakeholder preferences may be needed.</a:t>
                      </a:r>
                      <a:endParaRPr lang="fi-FI" sz="1600" b="0" dirty="0">
                        <a:effectLst/>
                        <a:latin typeface="Arial" panose="020B0604020202020204" pitchFamily="34" charset="0"/>
                        <a:ea typeface="Calibri" panose="020F0502020204030204" pitchFamily="34" charset="0"/>
                      </a:endParaRPr>
                    </a:p>
                  </a:txBody>
                  <a:tcPr marL="4297" marR="4297" marT="0" marB="2268" anchor="ctr"/>
                </a:tc>
                <a:extLst>
                  <a:ext uri="{0D108BD9-81ED-4DB2-BD59-A6C34878D82A}">
                    <a16:rowId xmlns:a16="http://schemas.microsoft.com/office/drawing/2014/main" val="2192384738"/>
                  </a:ext>
                </a:extLst>
              </a:tr>
            </a:tbl>
          </a:graphicData>
        </a:graphic>
      </p:graphicFrame>
      <p:sp>
        <p:nvSpPr>
          <p:cNvPr id="3" name="Rectangle 2"/>
          <p:cNvSpPr/>
          <p:nvPr/>
        </p:nvSpPr>
        <p:spPr>
          <a:xfrm>
            <a:off x="1115616" y="77987"/>
            <a:ext cx="7912940" cy="367216"/>
          </a:xfrm>
          <a:prstGeom prst="rect">
            <a:avLst/>
          </a:prstGeom>
        </p:spPr>
        <p:txBody>
          <a:bodyPr wrap="square">
            <a:spAutoFit/>
          </a:bodyPr>
          <a:lstStyle/>
          <a:p>
            <a:pPr>
              <a:lnSpc>
                <a:spcPct val="107000"/>
              </a:lnSpc>
              <a:spcAft>
                <a:spcPts val="0"/>
              </a:spcAft>
            </a:pPr>
            <a:r>
              <a:rPr lang="en-US" b="1" dirty="0"/>
              <a:t>Stage: Checkpoints for the evaluation of the path followed</a:t>
            </a:r>
            <a:endParaRPr lang="fi-FI" b="1" dirty="0">
              <a:latin typeface="Arial" panose="020B0604020202020204" pitchFamily="34" charset="0"/>
              <a:ea typeface="Calibri" panose="020F0502020204030204" pitchFamily="34" charset="0"/>
            </a:endParaRPr>
          </a:p>
        </p:txBody>
      </p:sp>
      <p:sp>
        <p:nvSpPr>
          <p:cNvPr id="7" name="Slide Number Placeholder 6"/>
          <p:cNvSpPr>
            <a:spLocks noGrp="1"/>
          </p:cNvSpPr>
          <p:nvPr>
            <p:ph type="sldNum" sz="quarter" idx="12"/>
          </p:nvPr>
        </p:nvSpPr>
        <p:spPr/>
        <p:txBody>
          <a:bodyPr/>
          <a:lstStyle/>
          <a:p>
            <a:pPr>
              <a:defRPr/>
            </a:pPr>
            <a:fld id="{B69C0E4A-449E-4D81-B695-1ABCCBC0E9BE}" type="slidenum">
              <a:rPr lang="en-US" smtClean="0"/>
              <a:pPr>
                <a:defRPr/>
              </a:pPr>
              <a:t>17</a:t>
            </a:fld>
            <a:endParaRPr lang="en-US"/>
          </a:p>
        </p:txBody>
      </p:sp>
    </p:spTree>
    <p:extLst>
      <p:ext uri="{BB962C8B-B14F-4D97-AF65-F5344CB8AC3E}">
        <p14:creationId xmlns:p14="http://schemas.microsoft.com/office/powerpoint/2010/main" val="16807857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99950" y="5650987"/>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 name="Otsikko 1"/>
          <p:cNvSpPr>
            <a:spLocks noGrp="1"/>
          </p:cNvSpPr>
          <p:nvPr>
            <p:ph type="title"/>
          </p:nvPr>
        </p:nvSpPr>
        <p:spPr>
          <a:xfrm>
            <a:off x="531990" y="476672"/>
            <a:ext cx="7985125" cy="1079500"/>
          </a:xfrm>
        </p:spPr>
        <p:txBody>
          <a:bodyPr/>
          <a:lstStyle/>
          <a:p>
            <a:pPr algn="ctr"/>
            <a:r>
              <a:rPr lang="fi-FI" dirty="0" err="1" smtClean="0"/>
              <a:t>Conclusions</a:t>
            </a:r>
            <a:endParaRPr lang="en-US" dirty="0"/>
          </a:p>
        </p:txBody>
      </p:sp>
      <p:sp>
        <p:nvSpPr>
          <p:cNvPr id="3" name="Sisällön paikkamerkki 2"/>
          <p:cNvSpPr>
            <a:spLocks noGrp="1"/>
          </p:cNvSpPr>
          <p:nvPr>
            <p:ph idx="1"/>
          </p:nvPr>
        </p:nvSpPr>
        <p:spPr>
          <a:xfrm>
            <a:off x="441336" y="1509587"/>
            <a:ext cx="8245450" cy="5327972"/>
          </a:xfrm>
        </p:spPr>
        <p:txBody>
          <a:bodyPr/>
          <a:lstStyle/>
          <a:p>
            <a:pPr marL="0" indent="0" algn="ctr">
              <a:buNone/>
            </a:pPr>
            <a:r>
              <a:rPr lang="en-US" b="1" dirty="0"/>
              <a:t>The path perspective emphasizes </a:t>
            </a:r>
            <a:r>
              <a:rPr lang="en-US" b="1" dirty="0" smtClean="0"/>
              <a:t>the systemic </a:t>
            </a:r>
            <a:r>
              <a:rPr lang="en-US" b="1" dirty="0"/>
              <a:t>overall </a:t>
            </a:r>
            <a:r>
              <a:rPr lang="en-US" b="1" dirty="0" smtClean="0"/>
              <a:t>effects </a:t>
            </a:r>
            <a:r>
              <a:rPr lang="en-US" b="1" dirty="0"/>
              <a:t>of behavioral </a:t>
            </a:r>
            <a:r>
              <a:rPr lang="en-US" b="1" dirty="0" smtClean="0"/>
              <a:t>phenomena</a:t>
            </a:r>
            <a:endParaRPr lang="en-US" b="1" dirty="0">
              <a:solidFill>
                <a:srgbClr val="0070C0"/>
              </a:solidFill>
            </a:endParaRPr>
          </a:p>
          <a:p>
            <a:pPr marL="0" indent="0" algn="ctr">
              <a:buNone/>
            </a:pPr>
            <a:endParaRPr lang="en-US" sz="1200" b="1" dirty="0" smtClean="0">
              <a:solidFill>
                <a:srgbClr val="0070C0"/>
              </a:solidFill>
            </a:endParaRPr>
          </a:p>
          <a:p>
            <a:pPr marL="0" indent="0" algn="ctr">
              <a:buNone/>
            </a:pPr>
            <a:endParaRPr lang="en-US" sz="1200" b="1" dirty="0">
              <a:solidFill>
                <a:srgbClr val="0070C0"/>
              </a:solidFill>
            </a:endParaRPr>
          </a:p>
          <a:p>
            <a:pPr marL="0" indent="0" algn="ctr">
              <a:buNone/>
            </a:pPr>
            <a:r>
              <a:rPr lang="en-US" b="1" dirty="0" smtClean="0">
                <a:solidFill>
                  <a:srgbClr val="0070C0"/>
                </a:solidFill>
              </a:rPr>
              <a:t>We need systems thinking of </a:t>
            </a:r>
            <a:r>
              <a:rPr lang="en-US" b="1" dirty="0" smtClean="0">
                <a:solidFill>
                  <a:srgbClr val="0070C0"/>
                </a:solidFill>
              </a:rPr>
              <a:t>the modelling </a:t>
            </a:r>
            <a:r>
              <a:rPr lang="en-US" b="1" dirty="0" smtClean="0">
                <a:solidFill>
                  <a:srgbClr val="0070C0"/>
                </a:solidFill>
              </a:rPr>
              <a:t>and OR processes</a:t>
            </a:r>
          </a:p>
          <a:p>
            <a:pPr marL="0" indent="0" algn="ctr">
              <a:buNone/>
            </a:pPr>
            <a:endParaRPr lang="en-US" sz="1200" b="1" dirty="0" smtClean="0">
              <a:solidFill>
                <a:srgbClr val="FF0000"/>
              </a:solidFill>
            </a:endParaRPr>
          </a:p>
          <a:p>
            <a:pPr marL="0" indent="0" algn="ctr">
              <a:buNone/>
            </a:pPr>
            <a:endParaRPr lang="en-US" sz="1200" b="1" dirty="0" smtClean="0">
              <a:solidFill>
                <a:srgbClr val="FF0000"/>
              </a:solidFill>
            </a:endParaRPr>
          </a:p>
          <a:p>
            <a:pPr marL="0" indent="0" algn="ctr">
              <a:buNone/>
            </a:pPr>
            <a:r>
              <a:rPr lang="en-US" b="1" dirty="0" smtClean="0">
                <a:solidFill>
                  <a:srgbClr val="0070C0"/>
                </a:solidFill>
              </a:rPr>
              <a:t>Important to navigate modelling projects </a:t>
            </a:r>
            <a:r>
              <a:rPr lang="en-US" b="1" dirty="0" smtClean="0">
                <a:solidFill>
                  <a:srgbClr val="0070C0"/>
                </a:solidFill>
              </a:rPr>
              <a:t>in </a:t>
            </a:r>
            <a:r>
              <a:rPr lang="en-US" b="1" dirty="0" smtClean="0">
                <a:solidFill>
                  <a:srgbClr val="0070C0"/>
                </a:solidFill>
              </a:rPr>
              <a:t>a </a:t>
            </a:r>
            <a:endParaRPr lang="en-US" b="1" dirty="0" smtClean="0">
              <a:solidFill>
                <a:srgbClr val="0070C0"/>
              </a:solidFill>
            </a:endParaRPr>
          </a:p>
          <a:p>
            <a:pPr marL="0" indent="0" algn="ctr">
              <a:buNone/>
            </a:pPr>
            <a:r>
              <a:rPr lang="en-US" b="1" dirty="0" smtClean="0">
                <a:solidFill>
                  <a:srgbClr val="0070C0"/>
                </a:solidFill>
              </a:rPr>
              <a:t>reflective </a:t>
            </a:r>
            <a:r>
              <a:rPr lang="en-US" b="1" dirty="0" smtClean="0">
                <a:solidFill>
                  <a:srgbClr val="0070C0"/>
                </a:solidFill>
              </a:rPr>
              <a:t>mode</a:t>
            </a:r>
          </a:p>
          <a:p>
            <a:pPr marL="0" indent="0" algn="ctr">
              <a:buNone/>
            </a:pPr>
            <a:endParaRPr lang="en-US" sz="1200" dirty="0"/>
          </a:p>
          <a:p>
            <a:pPr marL="0" indent="0" algn="ctr">
              <a:buNone/>
            </a:pPr>
            <a:endParaRPr lang="en-US" sz="1200" dirty="0" smtClean="0"/>
          </a:p>
          <a:p>
            <a:pPr marL="0" indent="0" algn="ctr">
              <a:buNone/>
            </a:pPr>
            <a:r>
              <a:rPr lang="en-US" b="1" dirty="0" smtClean="0">
                <a:solidFill>
                  <a:schemeClr val="accent1"/>
                </a:solidFill>
              </a:rPr>
              <a:t>The checklist items help to keep in mind critical steps to cope with path dependence</a:t>
            </a:r>
            <a:endParaRPr lang="en-US" dirty="0" smtClean="0">
              <a:solidFill>
                <a:schemeClr val="accent1"/>
              </a:solidFill>
            </a:endParaRPr>
          </a:p>
          <a:p>
            <a:pPr marL="0" indent="0" algn="ctr">
              <a:lnSpc>
                <a:spcPct val="150000"/>
              </a:lnSpc>
              <a:buNone/>
            </a:pPr>
            <a:endParaRPr lang="en-US" sz="1200" dirty="0" smtClean="0"/>
          </a:p>
          <a:p>
            <a:pPr marL="0" indent="0">
              <a:lnSpc>
                <a:spcPct val="150000"/>
              </a:lnSpc>
              <a:buNone/>
            </a:pPr>
            <a:endParaRPr lang="en-US" sz="1200" dirty="0"/>
          </a:p>
        </p:txBody>
      </p:sp>
      <p:sp>
        <p:nvSpPr>
          <p:cNvPr id="6" name="Slide Number Placeholder 5"/>
          <p:cNvSpPr>
            <a:spLocks noGrp="1"/>
          </p:cNvSpPr>
          <p:nvPr>
            <p:ph type="sldNum" sz="quarter" idx="12"/>
          </p:nvPr>
        </p:nvSpPr>
        <p:spPr/>
        <p:txBody>
          <a:bodyPr/>
          <a:lstStyle/>
          <a:p>
            <a:pPr>
              <a:defRPr/>
            </a:pPr>
            <a:fld id="{B69C0E4A-449E-4D81-B695-1ABCCBC0E9BE}" type="slidenum">
              <a:rPr lang="en-US" smtClean="0"/>
              <a:pPr>
                <a:defRPr/>
              </a:pPr>
              <a:t>18</a:t>
            </a:fld>
            <a:endParaRPr lang="en-US"/>
          </a:p>
        </p:txBody>
      </p:sp>
    </p:spTree>
    <p:extLst>
      <p:ext uri="{BB962C8B-B14F-4D97-AF65-F5344CB8AC3E}">
        <p14:creationId xmlns:p14="http://schemas.microsoft.com/office/powerpoint/2010/main" val="33543052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24792" y="0"/>
            <a:ext cx="9168791" cy="6858000"/>
          </a:xfrm>
          <a:prstGeom prst="rect">
            <a:avLst/>
          </a:prstGeom>
        </p:spPr>
      </p:pic>
      <p:sp>
        <p:nvSpPr>
          <p:cNvPr id="5" name="Otsikko 1"/>
          <p:cNvSpPr>
            <a:spLocks noGrp="1"/>
          </p:cNvSpPr>
          <p:nvPr>
            <p:ph type="title"/>
          </p:nvPr>
        </p:nvSpPr>
        <p:spPr>
          <a:xfrm>
            <a:off x="567040" y="1340768"/>
            <a:ext cx="7985125" cy="1079500"/>
          </a:xfrm>
        </p:spPr>
        <p:txBody>
          <a:bodyPr/>
          <a:lstStyle/>
          <a:p>
            <a:pPr algn="ctr"/>
            <a:r>
              <a:rPr lang="fi-FI" sz="4800" dirty="0" err="1" smtClean="0">
                <a:solidFill>
                  <a:schemeClr val="tx1"/>
                </a:solidFill>
              </a:rPr>
              <a:t>Thank</a:t>
            </a:r>
            <a:r>
              <a:rPr lang="fi-FI" sz="4800" dirty="0" smtClean="0">
                <a:solidFill>
                  <a:schemeClr val="tx1"/>
                </a:solidFill>
              </a:rPr>
              <a:t> </a:t>
            </a:r>
            <a:r>
              <a:rPr lang="fi-FI" sz="4800" dirty="0" err="1" smtClean="0">
                <a:solidFill>
                  <a:schemeClr val="tx1"/>
                </a:solidFill>
              </a:rPr>
              <a:t>you</a:t>
            </a:r>
            <a:endParaRPr lang="en-US" sz="4800" dirty="0">
              <a:solidFill>
                <a:schemeClr val="tx1"/>
              </a:solidFill>
            </a:endParaRPr>
          </a:p>
        </p:txBody>
      </p:sp>
      <p:sp>
        <p:nvSpPr>
          <p:cNvPr id="3" name="Slide Number Placeholder 2"/>
          <p:cNvSpPr>
            <a:spLocks noGrp="1"/>
          </p:cNvSpPr>
          <p:nvPr>
            <p:ph type="sldNum" sz="quarter" idx="12"/>
          </p:nvPr>
        </p:nvSpPr>
        <p:spPr/>
        <p:txBody>
          <a:bodyPr/>
          <a:lstStyle/>
          <a:p>
            <a:pPr>
              <a:defRPr/>
            </a:pPr>
            <a:fld id="{B69C0E4A-449E-4D81-B695-1ABCCBC0E9BE}" type="slidenum">
              <a:rPr lang="en-US" smtClean="0"/>
              <a:pPr>
                <a:defRPr/>
              </a:pPr>
              <a:t>19</a:t>
            </a:fld>
            <a:endParaRPr lang="en-US"/>
          </a:p>
        </p:txBody>
      </p:sp>
    </p:spTree>
    <p:extLst>
      <p:ext uri="{BB962C8B-B14F-4D97-AF65-F5344CB8AC3E}">
        <p14:creationId xmlns:p14="http://schemas.microsoft.com/office/powerpoint/2010/main" val="3052377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bwMode="auto">
          <a:xfrm>
            <a:off x="323528" y="5661248"/>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4" name="Otsikko 1"/>
          <p:cNvSpPr>
            <a:spLocks noGrp="1"/>
          </p:cNvSpPr>
          <p:nvPr>
            <p:ph type="title"/>
          </p:nvPr>
        </p:nvSpPr>
        <p:spPr>
          <a:xfrm>
            <a:off x="611560" y="908720"/>
            <a:ext cx="7985125" cy="1079500"/>
          </a:xfrm>
        </p:spPr>
        <p:txBody>
          <a:bodyPr/>
          <a:lstStyle/>
          <a:p>
            <a:pPr algn="ctr"/>
            <a:r>
              <a:rPr lang="fi-FI" dirty="0" err="1" smtClean="0"/>
              <a:t>Path</a:t>
            </a:r>
            <a:r>
              <a:rPr lang="fi-FI" dirty="0" smtClean="0"/>
              <a:t> </a:t>
            </a:r>
            <a:r>
              <a:rPr lang="fi-FI" dirty="0" err="1" smtClean="0"/>
              <a:t>perspective</a:t>
            </a:r>
            <a:r>
              <a:rPr lang="fi-FI" dirty="0" smtClean="0"/>
              <a:t/>
            </a:r>
            <a:br>
              <a:rPr lang="fi-FI" dirty="0" smtClean="0"/>
            </a:br>
            <a:r>
              <a:rPr lang="fi-FI" dirty="0"/>
              <a:t/>
            </a:r>
            <a:br>
              <a:rPr lang="fi-FI" dirty="0"/>
            </a:br>
            <a:r>
              <a:rPr lang="fi-FI" b="0" dirty="0" smtClean="0"/>
              <a:t/>
            </a:r>
            <a:br>
              <a:rPr lang="fi-FI" b="0" dirty="0" smtClean="0"/>
            </a:br>
            <a:r>
              <a:rPr lang="fi-FI" b="0" dirty="0" err="1" smtClean="0"/>
              <a:t>Different</a:t>
            </a:r>
            <a:r>
              <a:rPr lang="fi-FI" b="0" dirty="0" smtClean="0"/>
              <a:t> </a:t>
            </a:r>
            <a:r>
              <a:rPr lang="fi-FI" b="0" dirty="0" err="1" smtClean="0"/>
              <a:t>paths</a:t>
            </a:r>
            <a:r>
              <a:rPr lang="fi-FI" b="0" dirty="0" smtClean="0"/>
              <a:t> </a:t>
            </a:r>
            <a:r>
              <a:rPr lang="fi-FI" b="0" dirty="0" err="1" smtClean="0"/>
              <a:t>almost</a:t>
            </a:r>
            <a:r>
              <a:rPr lang="fi-FI" b="0" dirty="0" smtClean="0"/>
              <a:t> </a:t>
            </a:r>
            <a:r>
              <a:rPr lang="fi-FI" b="0" dirty="0" err="1" smtClean="0"/>
              <a:t>always</a:t>
            </a:r>
            <a:r>
              <a:rPr lang="fi-FI" b="0" dirty="0" smtClean="0"/>
              <a:t> </a:t>
            </a:r>
            <a:r>
              <a:rPr lang="fi-FI" b="0" dirty="0" err="1" smtClean="0"/>
              <a:t>available</a:t>
            </a:r>
            <a:r>
              <a:rPr lang="fi-FI" b="0" dirty="0" smtClean="0"/>
              <a:t/>
            </a:r>
            <a:br>
              <a:rPr lang="fi-FI" b="0" dirty="0" smtClean="0"/>
            </a:br>
            <a:r>
              <a:rPr lang="fi-FI" b="0" dirty="0"/>
              <a:t/>
            </a:r>
            <a:br>
              <a:rPr lang="fi-FI" b="0" dirty="0"/>
            </a:br>
            <a:r>
              <a:rPr lang="fi-FI" b="0" dirty="0" err="1" smtClean="0">
                <a:solidFill>
                  <a:srgbClr val="FF0000"/>
                </a:solidFill>
              </a:rPr>
              <a:t>Outcome</a:t>
            </a:r>
            <a:r>
              <a:rPr lang="fi-FI" b="0" dirty="0" smtClean="0">
                <a:solidFill>
                  <a:srgbClr val="FF0000"/>
                </a:solidFill>
              </a:rPr>
              <a:t> </a:t>
            </a:r>
            <a:r>
              <a:rPr lang="fi-FI" b="0" dirty="0" err="1" smtClean="0">
                <a:solidFill>
                  <a:srgbClr val="FF0000"/>
                </a:solidFill>
              </a:rPr>
              <a:t>can</a:t>
            </a:r>
            <a:r>
              <a:rPr lang="fi-FI" b="0" dirty="0" smtClean="0">
                <a:solidFill>
                  <a:srgbClr val="FF0000"/>
                </a:solidFill>
              </a:rPr>
              <a:t> </a:t>
            </a:r>
            <a:r>
              <a:rPr lang="fi-FI" b="0" dirty="0" err="1" smtClean="0">
                <a:solidFill>
                  <a:srgbClr val="FF0000"/>
                </a:solidFill>
              </a:rPr>
              <a:t>depend</a:t>
            </a:r>
            <a:r>
              <a:rPr lang="fi-FI" b="0" dirty="0" smtClean="0">
                <a:solidFill>
                  <a:srgbClr val="FF0000"/>
                </a:solidFill>
              </a:rPr>
              <a:t> on </a:t>
            </a:r>
            <a:r>
              <a:rPr lang="fi-FI" b="0" dirty="0" err="1" smtClean="0">
                <a:solidFill>
                  <a:srgbClr val="FF0000"/>
                </a:solidFill>
              </a:rPr>
              <a:t>the</a:t>
            </a:r>
            <a:r>
              <a:rPr lang="fi-FI" b="0" dirty="0" smtClean="0">
                <a:solidFill>
                  <a:srgbClr val="FF0000"/>
                </a:solidFill>
              </a:rPr>
              <a:t> </a:t>
            </a:r>
            <a:r>
              <a:rPr lang="fi-FI" b="0" dirty="0" err="1" smtClean="0">
                <a:solidFill>
                  <a:srgbClr val="FF0000"/>
                </a:solidFill>
              </a:rPr>
              <a:t>path</a:t>
            </a:r>
            <a:r>
              <a:rPr lang="fi-FI" b="0" dirty="0" smtClean="0">
                <a:solidFill>
                  <a:srgbClr val="FF0000"/>
                </a:solidFill>
              </a:rPr>
              <a:t> </a:t>
            </a:r>
            <a:r>
              <a:rPr lang="fi-FI" b="0" dirty="0" err="1" smtClean="0">
                <a:solidFill>
                  <a:srgbClr val="FF0000"/>
                </a:solidFill>
              </a:rPr>
              <a:t>followed</a:t>
            </a:r>
            <a:r>
              <a:rPr lang="fi-FI" b="0" dirty="0">
                <a:solidFill>
                  <a:srgbClr val="FF0000"/>
                </a:solidFill>
              </a:rPr>
              <a:t/>
            </a:r>
            <a:br>
              <a:rPr lang="fi-FI" b="0" dirty="0">
                <a:solidFill>
                  <a:srgbClr val="FF0000"/>
                </a:solidFill>
              </a:rPr>
            </a:br>
            <a:r>
              <a:rPr lang="fi-FI" b="0" dirty="0">
                <a:solidFill>
                  <a:srgbClr val="FF0000"/>
                </a:solidFill>
              </a:rPr>
              <a:t/>
            </a:r>
            <a:br>
              <a:rPr lang="fi-FI" b="0" dirty="0">
                <a:solidFill>
                  <a:srgbClr val="FF0000"/>
                </a:solidFill>
              </a:rPr>
            </a:br>
            <a:r>
              <a:rPr lang="fi-FI" b="0" dirty="0" err="1" smtClean="0"/>
              <a:t>Important</a:t>
            </a:r>
            <a:r>
              <a:rPr lang="fi-FI" b="0" dirty="0" smtClean="0"/>
              <a:t> in </a:t>
            </a:r>
            <a:r>
              <a:rPr lang="fi-FI" b="0" dirty="0" err="1" smtClean="0"/>
              <a:t>prescriptive</a:t>
            </a:r>
            <a:r>
              <a:rPr lang="fi-FI" b="0" dirty="0" smtClean="0"/>
              <a:t> </a:t>
            </a:r>
            <a:r>
              <a:rPr lang="fi-FI" b="0" dirty="0" err="1" smtClean="0"/>
              <a:t>policy</a:t>
            </a:r>
            <a:r>
              <a:rPr lang="fi-FI" b="0" dirty="0" smtClean="0"/>
              <a:t> </a:t>
            </a:r>
            <a:r>
              <a:rPr lang="fi-FI" b="0" dirty="0" err="1" smtClean="0"/>
              <a:t>decision</a:t>
            </a:r>
            <a:r>
              <a:rPr lang="fi-FI" b="0" dirty="0" smtClean="0"/>
              <a:t> </a:t>
            </a:r>
            <a:r>
              <a:rPr lang="fi-FI" b="0" dirty="0" err="1" smtClean="0"/>
              <a:t>support</a:t>
            </a:r>
            <a:r>
              <a:rPr lang="fi-FI" b="0" dirty="0" smtClean="0"/>
              <a:t/>
            </a:r>
            <a:br>
              <a:rPr lang="fi-FI" b="0" dirty="0" smtClean="0"/>
            </a:br>
            <a:endParaRPr lang="en-US" sz="3600" b="0" dirty="0"/>
          </a:p>
        </p:txBody>
      </p:sp>
      <p:sp>
        <p:nvSpPr>
          <p:cNvPr id="5" name="Slide Number Placeholder 4"/>
          <p:cNvSpPr>
            <a:spLocks noGrp="1"/>
          </p:cNvSpPr>
          <p:nvPr>
            <p:ph type="sldNum" sz="quarter" idx="12"/>
          </p:nvPr>
        </p:nvSpPr>
        <p:spPr/>
        <p:txBody>
          <a:bodyPr/>
          <a:lstStyle/>
          <a:p>
            <a:pPr>
              <a:defRPr/>
            </a:pPr>
            <a:fld id="{B69C0E4A-449E-4D81-B695-1ABCCBC0E9BE}" type="slidenum">
              <a:rPr lang="en-US" smtClean="0"/>
              <a:pPr>
                <a:defRPr/>
              </a:pPr>
              <a:t>2</a:t>
            </a:fld>
            <a:endParaRPr lang="en-US"/>
          </a:p>
        </p:txBody>
      </p:sp>
    </p:spTree>
    <p:extLst>
      <p:ext uri="{BB962C8B-B14F-4D97-AF65-F5344CB8AC3E}">
        <p14:creationId xmlns:p14="http://schemas.microsoft.com/office/powerpoint/2010/main" val="5767209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99950" y="5650987"/>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 name="Title 1"/>
          <p:cNvSpPr>
            <a:spLocks noGrp="1"/>
          </p:cNvSpPr>
          <p:nvPr>
            <p:ph type="title"/>
          </p:nvPr>
        </p:nvSpPr>
        <p:spPr>
          <a:xfrm>
            <a:off x="536294" y="631117"/>
            <a:ext cx="7985125" cy="1079500"/>
          </a:xfrm>
        </p:spPr>
        <p:txBody>
          <a:bodyPr/>
          <a:lstStyle/>
          <a:p>
            <a:pPr algn="ctr"/>
            <a:r>
              <a:rPr lang="fi-FI" dirty="0" err="1" smtClean="0"/>
              <a:t>Systemic</a:t>
            </a:r>
            <a:r>
              <a:rPr lang="fi-FI" dirty="0" smtClean="0"/>
              <a:t> </a:t>
            </a:r>
            <a:r>
              <a:rPr lang="fi-FI" dirty="0" err="1" smtClean="0"/>
              <a:t>behavioral</a:t>
            </a:r>
            <a:r>
              <a:rPr lang="fi-FI" dirty="0" smtClean="0"/>
              <a:t> </a:t>
            </a:r>
            <a:r>
              <a:rPr lang="fi-FI" dirty="0" err="1" smtClean="0"/>
              <a:t>issues</a:t>
            </a:r>
            <a:endParaRPr lang="en-US" dirty="0"/>
          </a:p>
        </p:txBody>
      </p:sp>
      <p:sp>
        <p:nvSpPr>
          <p:cNvPr id="3" name="Content Placeholder 2"/>
          <p:cNvSpPr>
            <a:spLocks noGrp="1"/>
          </p:cNvSpPr>
          <p:nvPr>
            <p:ph idx="1"/>
          </p:nvPr>
        </p:nvSpPr>
        <p:spPr>
          <a:xfrm>
            <a:off x="571498" y="1710617"/>
            <a:ext cx="7985125" cy="4680520"/>
          </a:xfrm>
        </p:spPr>
        <p:txBody>
          <a:bodyPr/>
          <a:lstStyle/>
          <a:p>
            <a:pPr marL="0" indent="0">
              <a:buNone/>
            </a:pPr>
            <a:r>
              <a:rPr lang="fi-FI" dirty="0" err="1" smtClean="0"/>
              <a:t>Path</a:t>
            </a:r>
            <a:r>
              <a:rPr lang="fi-FI" dirty="0" smtClean="0"/>
              <a:t> </a:t>
            </a:r>
            <a:r>
              <a:rPr lang="fi-FI" dirty="0" err="1" smtClean="0"/>
              <a:t>consists</a:t>
            </a:r>
            <a:r>
              <a:rPr lang="fi-FI" dirty="0" smtClean="0"/>
              <a:t> of a </a:t>
            </a:r>
            <a:r>
              <a:rPr lang="fi-FI" b="1" dirty="0" err="1" smtClean="0"/>
              <a:t>sequence</a:t>
            </a:r>
            <a:r>
              <a:rPr lang="fi-FI" b="1" dirty="0" smtClean="0"/>
              <a:t> of </a:t>
            </a:r>
            <a:r>
              <a:rPr lang="fi-FI" b="1" dirty="0" err="1" smtClean="0"/>
              <a:t>interrelated</a:t>
            </a:r>
            <a:r>
              <a:rPr lang="fi-FI" b="1" dirty="0" smtClean="0"/>
              <a:t> </a:t>
            </a:r>
            <a:r>
              <a:rPr lang="fi-FI" b="1" dirty="0" err="1" smtClean="0"/>
              <a:t>steps</a:t>
            </a:r>
            <a:r>
              <a:rPr lang="fi-FI" b="1" dirty="0" smtClean="0"/>
              <a:t> </a:t>
            </a:r>
            <a:r>
              <a:rPr lang="fi-FI" dirty="0" err="1" smtClean="0"/>
              <a:t>over</a:t>
            </a:r>
            <a:r>
              <a:rPr lang="fi-FI" dirty="0" smtClean="0"/>
              <a:t> </a:t>
            </a:r>
            <a:r>
              <a:rPr lang="fi-FI" dirty="0" err="1" smtClean="0"/>
              <a:t>the</a:t>
            </a:r>
            <a:r>
              <a:rPr lang="fi-FI" dirty="0" smtClean="0"/>
              <a:t> </a:t>
            </a:r>
            <a:r>
              <a:rPr lang="fi-FI" dirty="0" err="1" smtClean="0"/>
              <a:t>whole</a:t>
            </a:r>
            <a:r>
              <a:rPr lang="fi-FI" dirty="0" smtClean="0"/>
              <a:t> </a:t>
            </a:r>
            <a:r>
              <a:rPr lang="fi-FI" dirty="0" err="1" smtClean="0"/>
              <a:t>modelling</a:t>
            </a:r>
            <a:r>
              <a:rPr lang="fi-FI" dirty="0" smtClean="0"/>
              <a:t> </a:t>
            </a:r>
            <a:r>
              <a:rPr lang="fi-FI" dirty="0" err="1" smtClean="0"/>
              <a:t>project</a:t>
            </a:r>
            <a:endParaRPr lang="fi-FI" dirty="0" smtClean="0"/>
          </a:p>
          <a:p>
            <a:pPr marL="0" indent="0">
              <a:buNone/>
            </a:pPr>
            <a:endParaRPr lang="fi-FI" sz="1200" dirty="0" smtClean="0"/>
          </a:p>
          <a:p>
            <a:pPr marL="0" indent="0">
              <a:buNone/>
            </a:pPr>
            <a:endParaRPr lang="fi-FI" sz="1200" dirty="0" smtClean="0"/>
          </a:p>
          <a:p>
            <a:pPr marL="0" indent="0">
              <a:buNone/>
            </a:pPr>
            <a:r>
              <a:rPr lang="fi-FI" dirty="0" err="1" smtClean="0"/>
              <a:t>The</a:t>
            </a:r>
            <a:r>
              <a:rPr lang="fi-FI" dirty="0" smtClean="0"/>
              <a:t> </a:t>
            </a:r>
            <a:r>
              <a:rPr lang="fi-FI" dirty="0" err="1" smtClean="0"/>
              <a:t>overall</a:t>
            </a:r>
            <a:r>
              <a:rPr lang="fi-FI" dirty="0" smtClean="0"/>
              <a:t> </a:t>
            </a:r>
            <a:r>
              <a:rPr lang="fi-FI" dirty="0" err="1" smtClean="0"/>
              <a:t>effect</a:t>
            </a:r>
            <a:r>
              <a:rPr lang="fi-FI" dirty="0" smtClean="0"/>
              <a:t> of </a:t>
            </a:r>
            <a:r>
              <a:rPr lang="fi-FI" dirty="0" err="1" smtClean="0"/>
              <a:t>behavioral</a:t>
            </a:r>
            <a:r>
              <a:rPr lang="fi-FI" dirty="0" smtClean="0"/>
              <a:t> </a:t>
            </a:r>
            <a:r>
              <a:rPr lang="fi-FI" dirty="0" err="1" smtClean="0"/>
              <a:t>phenomena</a:t>
            </a:r>
            <a:r>
              <a:rPr lang="fi-FI" dirty="0" smtClean="0"/>
              <a:t> </a:t>
            </a:r>
            <a:r>
              <a:rPr lang="fi-FI" dirty="0" err="1" smtClean="0"/>
              <a:t>results</a:t>
            </a:r>
            <a:r>
              <a:rPr lang="fi-FI" dirty="0" smtClean="0"/>
              <a:t> </a:t>
            </a:r>
            <a:r>
              <a:rPr lang="fi-FI" dirty="0" err="1" smtClean="0"/>
              <a:t>from</a:t>
            </a:r>
            <a:endParaRPr lang="fi-FI" dirty="0"/>
          </a:p>
          <a:p>
            <a:pPr marL="0" indent="0">
              <a:buNone/>
            </a:pPr>
            <a:endParaRPr lang="fi-FI" sz="1200" dirty="0"/>
          </a:p>
          <a:p>
            <a:r>
              <a:rPr lang="fi-FI" dirty="0" err="1" smtClean="0"/>
              <a:t>Reversible</a:t>
            </a:r>
            <a:r>
              <a:rPr lang="fi-FI" dirty="0" smtClean="0"/>
              <a:t> </a:t>
            </a:r>
            <a:r>
              <a:rPr lang="fi-FI" dirty="0"/>
              <a:t>and </a:t>
            </a:r>
            <a:r>
              <a:rPr lang="fi-FI" dirty="0" err="1"/>
              <a:t>irreversible</a:t>
            </a:r>
            <a:r>
              <a:rPr lang="fi-FI" dirty="0"/>
              <a:t> </a:t>
            </a:r>
            <a:r>
              <a:rPr lang="fi-FI" dirty="0" err="1" smtClean="0"/>
              <a:t>behavioral</a:t>
            </a:r>
            <a:r>
              <a:rPr lang="fi-FI" dirty="0" smtClean="0"/>
              <a:t> </a:t>
            </a:r>
            <a:r>
              <a:rPr lang="fi-FI" dirty="0" err="1" smtClean="0"/>
              <a:t>effects</a:t>
            </a:r>
            <a:endParaRPr lang="fi-FI" dirty="0" smtClean="0"/>
          </a:p>
          <a:p>
            <a:endParaRPr lang="fi-FI" sz="1200" dirty="0"/>
          </a:p>
          <a:p>
            <a:r>
              <a:rPr lang="fi-FI" dirty="0" err="1"/>
              <a:t>Interdependencies</a:t>
            </a:r>
            <a:r>
              <a:rPr lang="fi-FI" dirty="0"/>
              <a:t> </a:t>
            </a:r>
            <a:r>
              <a:rPr lang="fi-FI" dirty="0" err="1"/>
              <a:t>between</a:t>
            </a:r>
            <a:r>
              <a:rPr lang="fi-FI" dirty="0"/>
              <a:t> </a:t>
            </a:r>
            <a:r>
              <a:rPr lang="fi-FI" dirty="0" err="1" smtClean="0"/>
              <a:t>phenomena</a:t>
            </a:r>
            <a:endParaRPr lang="fi-FI" dirty="0" smtClean="0"/>
          </a:p>
          <a:p>
            <a:endParaRPr lang="fi-FI" sz="1200" dirty="0"/>
          </a:p>
          <a:p>
            <a:r>
              <a:rPr lang="fi-FI" b="1" dirty="0" err="1" smtClean="0">
                <a:solidFill>
                  <a:srgbClr val="FF0000"/>
                </a:solidFill>
              </a:rPr>
              <a:t>Accumulation</a:t>
            </a:r>
            <a:r>
              <a:rPr lang="fi-FI" b="1" dirty="0" smtClean="0">
                <a:solidFill>
                  <a:srgbClr val="FF0000"/>
                </a:solidFill>
              </a:rPr>
              <a:t> of </a:t>
            </a:r>
            <a:r>
              <a:rPr lang="fi-FI" b="1" dirty="0" err="1" smtClean="0">
                <a:solidFill>
                  <a:srgbClr val="FF0000"/>
                </a:solidFill>
              </a:rPr>
              <a:t>effects</a:t>
            </a:r>
            <a:endParaRPr lang="fi-FI" b="1" dirty="0" smtClean="0">
              <a:solidFill>
                <a:srgbClr val="FF0000"/>
              </a:solidFill>
            </a:endParaRPr>
          </a:p>
          <a:p>
            <a:endParaRPr lang="fi-FI" b="1" dirty="0">
              <a:solidFill>
                <a:srgbClr val="FF0000"/>
              </a:solidFill>
            </a:endParaRPr>
          </a:p>
          <a:p>
            <a:pPr marL="0" indent="0">
              <a:buNone/>
            </a:pPr>
            <a:endParaRPr lang="fi-FI" sz="1200" dirty="0" smtClean="0"/>
          </a:p>
          <a:p>
            <a:endParaRPr lang="fi-FI" dirty="0" smtClean="0"/>
          </a:p>
          <a:p>
            <a:pPr marL="0" indent="0" algn="ctr">
              <a:buNone/>
            </a:pPr>
            <a:endParaRPr lang="fi-FI" dirty="0" smtClean="0"/>
          </a:p>
          <a:p>
            <a:pPr marL="0" indent="0" algn="ctr">
              <a:buNone/>
            </a:pPr>
            <a:endParaRPr lang="fi-FI" dirty="0" smtClean="0"/>
          </a:p>
          <a:p>
            <a:pPr marL="0" indent="0" algn="ctr">
              <a:buNone/>
            </a:pPr>
            <a:endParaRPr lang="fi-FI" sz="1200" dirty="0" smtClean="0"/>
          </a:p>
          <a:p>
            <a:pPr marL="0" indent="0" algn="ctr">
              <a:buNone/>
            </a:pPr>
            <a:endParaRPr lang="fi-FI" sz="1200" dirty="0" smtClean="0"/>
          </a:p>
          <a:p>
            <a:pPr marL="0" indent="0" algn="ctr">
              <a:buNone/>
            </a:pPr>
            <a:endParaRPr lang="fi-FI" sz="1200" dirty="0"/>
          </a:p>
        </p:txBody>
      </p:sp>
      <p:sp>
        <p:nvSpPr>
          <p:cNvPr id="6" name="Slide Number Placeholder 5"/>
          <p:cNvSpPr>
            <a:spLocks noGrp="1"/>
          </p:cNvSpPr>
          <p:nvPr>
            <p:ph type="sldNum" sz="quarter" idx="12"/>
          </p:nvPr>
        </p:nvSpPr>
        <p:spPr/>
        <p:txBody>
          <a:bodyPr/>
          <a:lstStyle/>
          <a:p>
            <a:pPr>
              <a:defRPr/>
            </a:pPr>
            <a:fld id="{B69C0E4A-449E-4D81-B695-1ABCCBC0E9BE}" type="slidenum">
              <a:rPr lang="en-US" smtClean="0"/>
              <a:pPr>
                <a:defRPr/>
              </a:pPr>
              <a:t>3</a:t>
            </a:fld>
            <a:endParaRPr lang="en-US"/>
          </a:p>
        </p:txBody>
      </p:sp>
    </p:spTree>
    <p:extLst>
      <p:ext uri="{BB962C8B-B14F-4D97-AF65-F5344CB8AC3E}">
        <p14:creationId xmlns:p14="http://schemas.microsoft.com/office/powerpoint/2010/main" val="7987120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bwMode="auto">
          <a:xfrm>
            <a:off x="199950" y="5650987"/>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 name="Title 1"/>
          <p:cNvSpPr>
            <a:spLocks noGrp="1"/>
          </p:cNvSpPr>
          <p:nvPr>
            <p:ph type="title"/>
          </p:nvPr>
        </p:nvSpPr>
        <p:spPr/>
        <p:txBody>
          <a:bodyPr/>
          <a:lstStyle/>
          <a:p>
            <a:r>
              <a:rPr lang="fi-FI" dirty="0" err="1" smtClean="0"/>
              <a:t>Path</a:t>
            </a:r>
            <a:r>
              <a:rPr lang="fi-FI" dirty="0" smtClean="0"/>
              <a:t> </a:t>
            </a:r>
            <a:r>
              <a:rPr lang="fi-FI" dirty="0" err="1" smtClean="0"/>
              <a:t>perspective</a:t>
            </a:r>
            <a:r>
              <a:rPr lang="fi-FI" dirty="0" smtClean="0"/>
              <a:t> </a:t>
            </a:r>
            <a:r>
              <a:rPr lang="fi-FI" dirty="0" err="1" smtClean="0"/>
              <a:t>highly</a:t>
            </a:r>
            <a:r>
              <a:rPr lang="fi-FI" dirty="0" smtClean="0"/>
              <a:t> </a:t>
            </a:r>
            <a:r>
              <a:rPr lang="fi-FI" dirty="0" err="1" smtClean="0"/>
              <a:t>relevant</a:t>
            </a:r>
            <a:r>
              <a:rPr lang="fi-FI" dirty="0" smtClean="0"/>
              <a:t> in </a:t>
            </a:r>
            <a:r>
              <a:rPr lang="fi-FI" dirty="0" err="1" smtClean="0"/>
              <a:t>environmental</a:t>
            </a:r>
            <a:r>
              <a:rPr lang="fi-FI" dirty="0" smtClean="0"/>
              <a:t> </a:t>
            </a:r>
            <a:r>
              <a:rPr lang="fi-FI" dirty="0" err="1" smtClean="0"/>
              <a:t>policy</a:t>
            </a:r>
            <a:r>
              <a:rPr lang="fi-FI" dirty="0" smtClean="0"/>
              <a:t> </a:t>
            </a:r>
            <a:r>
              <a:rPr lang="fi-FI" dirty="0" err="1" smtClean="0"/>
              <a:t>making</a:t>
            </a:r>
            <a:endParaRPr lang="fi-FI" dirty="0"/>
          </a:p>
        </p:txBody>
      </p:sp>
      <p:sp>
        <p:nvSpPr>
          <p:cNvPr id="5" name="Content Placeholder 2"/>
          <p:cNvSpPr txBox="1">
            <a:spLocks/>
          </p:cNvSpPr>
          <p:nvPr/>
        </p:nvSpPr>
        <p:spPr bwMode="auto">
          <a:xfrm>
            <a:off x="683568" y="1772816"/>
            <a:ext cx="496855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eaLnBrk="1" fontAlgn="base" hangingPunct="1">
              <a:spcBef>
                <a:spcPct val="20000"/>
              </a:spcBef>
              <a:spcAft>
                <a:spcPct val="0"/>
              </a:spcAft>
              <a:buChar char="•"/>
              <a:defRPr sz="1400">
                <a:solidFill>
                  <a:schemeClr val="tx1"/>
                </a:solidFill>
                <a:latin typeface="+mn-lt"/>
              </a:defRPr>
            </a:lvl6pPr>
            <a:lvl7pPr marL="2971800" indent="-228600" algn="l" rtl="0" eaLnBrk="1" fontAlgn="base" hangingPunct="1">
              <a:spcBef>
                <a:spcPct val="20000"/>
              </a:spcBef>
              <a:spcAft>
                <a:spcPct val="0"/>
              </a:spcAft>
              <a:buChar char="•"/>
              <a:defRPr sz="1400">
                <a:solidFill>
                  <a:schemeClr val="tx1"/>
                </a:solidFill>
                <a:latin typeface="+mn-lt"/>
              </a:defRPr>
            </a:lvl7pPr>
            <a:lvl8pPr marL="3429000" indent="-228600" algn="l" rtl="0" eaLnBrk="1" fontAlgn="base" hangingPunct="1">
              <a:spcBef>
                <a:spcPct val="20000"/>
              </a:spcBef>
              <a:spcAft>
                <a:spcPct val="0"/>
              </a:spcAft>
              <a:buChar char="•"/>
              <a:defRPr sz="1400">
                <a:solidFill>
                  <a:schemeClr val="tx1"/>
                </a:solidFill>
                <a:latin typeface="+mn-lt"/>
              </a:defRPr>
            </a:lvl8pPr>
            <a:lvl9pPr marL="3886200" indent="-228600" algn="l" rtl="0" eaLnBrk="1" fontAlgn="base" hangingPunct="1">
              <a:spcBef>
                <a:spcPct val="20000"/>
              </a:spcBef>
              <a:spcAft>
                <a:spcPct val="0"/>
              </a:spcAft>
              <a:buChar char="•"/>
              <a:defRPr sz="1400">
                <a:solidFill>
                  <a:schemeClr val="tx1"/>
                </a:solidFill>
                <a:latin typeface="+mn-lt"/>
              </a:defRPr>
            </a:lvl9pPr>
          </a:lstStyle>
          <a:p>
            <a:pPr marL="0" indent="0">
              <a:buNone/>
            </a:pPr>
            <a:r>
              <a:rPr lang="fi-FI" kern="0" dirty="0" err="1" smtClean="0"/>
              <a:t>High</a:t>
            </a:r>
            <a:r>
              <a:rPr lang="fi-FI" kern="0" dirty="0" smtClean="0"/>
              <a:t> </a:t>
            </a:r>
            <a:r>
              <a:rPr lang="fi-FI" kern="0" dirty="0" err="1" smtClean="0"/>
              <a:t>stakes</a:t>
            </a:r>
            <a:r>
              <a:rPr lang="fi-FI" kern="0" dirty="0" smtClean="0"/>
              <a:t> </a:t>
            </a:r>
            <a:r>
              <a:rPr lang="fi-FI" kern="0" dirty="0" err="1"/>
              <a:t>p</a:t>
            </a:r>
            <a:r>
              <a:rPr lang="fi-FI" kern="0" dirty="0" err="1" smtClean="0"/>
              <a:t>articipatory</a:t>
            </a:r>
            <a:r>
              <a:rPr lang="fi-FI" kern="0" dirty="0" smtClean="0"/>
              <a:t> </a:t>
            </a:r>
            <a:r>
              <a:rPr lang="fi-FI" kern="0" dirty="0" err="1" smtClean="0"/>
              <a:t>processes</a:t>
            </a:r>
            <a:r>
              <a:rPr lang="fi-FI" kern="0" dirty="0" smtClean="0"/>
              <a:t> </a:t>
            </a:r>
            <a:r>
              <a:rPr lang="fi-FI" kern="0" dirty="0" err="1"/>
              <a:t>with</a:t>
            </a:r>
            <a:r>
              <a:rPr lang="fi-FI" kern="0" dirty="0"/>
              <a:t> </a:t>
            </a:r>
            <a:r>
              <a:rPr lang="fi-FI" kern="0" dirty="0" err="1"/>
              <a:t>multiple</a:t>
            </a:r>
            <a:r>
              <a:rPr lang="fi-FI" kern="0" dirty="0"/>
              <a:t> </a:t>
            </a:r>
            <a:r>
              <a:rPr lang="fi-FI" kern="0" dirty="0" err="1" smtClean="0"/>
              <a:t>stakeholders</a:t>
            </a:r>
            <a:endParaRPr lang="fi-FI" kern="0" dirty="0" smtClean="0"/>
          </a:p>
          <a:p>
            <a:pPr marL="0" indent="0">
              <a:buNone/>
            </a:pPr>
            <a:endParaRPr lang="fi-FI" sz="1200" kern="0" dirty="0"/>
          </a:p>
          <a:p>
            <a:r>
              <a:rPr lang="fi-FI" kern="0" dirty="0" err="1"/>
              <a:t>Environmental</a:t>
            </a:r>
            <a:r>
              <a:rPr lang="fi-FI" kern="0" dirty="0"/>
              <a:t>, </a:t>
            </a:r>
            <a:r>
              <a:rPr lang="fi-FI" kern="0" dirty="0" err="1"/>
              <a:t>social</a:t>
            </a:r>
            <a:r>
              <a:rPr lang="fi-FI" kern="0" dirty="0"/>
              <a:t>, </a:t>
            </a:r>
            <a:r>
              <a:rPr lang="fi-FI" kern="0" dirty="0" err="1"/>
              <a:t>political</a:t>
            </a:r>
            <a:r>
              <a:rPr lang="fi-FI" kern="0" dirty="0"/>
              <a:t> and </a:t>
            </a:r>
            <a:r>
              <a:rPr lang="fi-FI" kern="0" dirty="0" err="1"/>
              <a:t>economical</a:t>
            </a:r>
            <a:r>
              <a:rPr lang="fi-FI" kern="0" dirty="0"/>
              <a:t> </a:t>
            </a:r>
            <a:r>
              <a:rPr lang="fi-FI" kern="0" dirty="0" err="1" smtClean="0"/>
              <a:t>aspects</a:t>
            </a:r>
            <a:endParaRPr lang="fi-FI" sz="1200" kern="0" dirty="0" smtClean="0"/>
          </a:p>
          <a:p>
            <a:endParaRPr lang="fi-FI" sz="1200" kern="0" dirty="0" smtClean="0"/>
          </a:p>
          <a:p>
            <a:r>
              <a:rPr lang="fi-FI" kern="0" dirty="0" err="1" smtClean="0"/>
              <a:t>Multiple</a:t>
            </a:r>
            <a:r>
              <a:rPr lang="fi-FI" kern="0" dirty="0" smtClean="0"/>
              <a:t> </a:t>
            </a:r>
            <a:r>
              <a:rPr lang="fi-FI" kern="0" dirty="0" err="1" smtClean="0"/>
              <a:t>sources</a:t>
            </a:r>
            <a:r>
              <a:rPr lang="fi-FI" kern="0" dirty="0" smtClean="0"/>
              <a:t> of </a:t>
            </a:r>
            <a:r>
              <a:rPr lang="fi-FI" kern="0" dirty="0" err="1" smtClean="0"/>
              <a:t>uncertainties</a:t>
            </a:r>
            <a:r>
              <a:rPr lang="fi-FI" kern="0" dirty="0" smtClean="0"/>
              <a:t>, </a:t>
            </a:r>
            <a:r>
              <a:rPr lang="fi-FI" kern="0" dirty="0" err="1" smtClean="0"/>
              <a:t>deep</a:t>
            </a:r>
            <a:r>
              <a:rPr lang="fi-FI" kern="0" dirty="0" smtClean="0"/>
              <a:t> </a:t>
            </a:r>
            <a:r>
              <a:rPr lang="fi-FI" kern="0" dirty="0" err="1" smtClean="0"/>
              <a:t>uncertainty</a:t>
            </a:r>
            <a:endParaRPr lang="fi-FI" kern="0" dirty="0" smtClean="0"/>
          </a:p>
          <a:p>
            <a:pPr marL="0" indent="0">
              <a:buNone/>
            </a:pPr>
            <a:endParaRPr lang="fi-FI" sz="1200" kern="0" dirty="0"/>
          </a:p>
          <a:p>
            <a:pPr marL="0" indent="0">
              <a:buNone/>
            </a:pPr>
            <a:r>
              <a:rPr lang="fi-FI" sz="2000" dirty="0" smtClean="0">
                <a:solidFill>
                  <a:srgbClr val="FF0000"/>
                </a:solidFill>
              </a:rPr>
              <a:t>Hämäläinen 2015:</a:t>
            </a:r>
            <a:r>
              <a:rPr lang="fi-FI" sz="2000" dirty="0">
                <a:solidFill>
                  <a:srgbClr val="FF0000"/>
                </a:solidFill>
              </a:rPr>
              <a:t> </a:t>
            </a:r>
            <a:endParaRPr lang="fi-FI" sz="2000" dirty="0" smtClean="0">
              <a:solidFill>
                <a:srgbClr val="FF0000"/>
              </a:solidFill>
            </a:endParaRPr>
          </a:p>
          <a:p>
            <a:pPr marL="0" indent="0">
              <a:buNone/>
            </a:pPr>
            <a:r>
              <a:rPr lang="fi-FI" sz="2000" b="1" dirty="0" err="1" smtClean="0">
                <a:solidFill>
                  <a:srgbClr val="FF0000"/>
                </a:solidFill>
              </a:rPr>
              <a:t>Behavioural</a:t>
            </a:r>
            <a:r>
              <a:rPr lang="fi-FI" sz="2000" b="1" dirty="0" smtClean="0">
                <a:solidFill>
                  <a:srgbClr val="FF0000"/>
                </a:solidFill>
              </a:rPr>
              <a:t> </a:t>
            </a:r>
            <a:r>
              <a:rPr lang="fi-FI" sz="2000" b="1" dirty="0" err="1">
                <a:solidFill>
                  <a:srgbClr val="FF0000"/>
                </a:solidFill>
              </a:rPr>
              <a:t>issues</a:t>
            </a:r>
            <a:r>
              <a:rPr lang="fi-FI" sz="2000" b="1" dirty="0">
                <a:solidFill>
                  <a:srgbClr val="FF0000"/>
                </a:solidFill>
              </a:rPr>
              <a:t> in </a:t>
            </a:r>
            <a:r>
              <a:rPr lang="fi-FI" sz="2000" b="1" dirty="0" err="1">
                <a:solidFill>
                  <a:srgbClr val="FF0000"/>
                </a:solidFill>
              </a:rPr>
              <a:t>environmental</a:t>
            </a:r>
            <a:r>
              <a:rPr lang="fi-FI" sz="2000" b="1" dirty="0">
                <a:solidFill>
                  <a:srgbClr val="FF0000"/>
                </a:solidFill>
              </a:rPr>
              <a:t> </a:t>
            </a:r>
            <a:r>
              <a:rPr lang="fi-FI" sz="2000" b="1" dirty="0" err="1">
                <a:solidFill>
                  <a:srgbClr val="FF0000"/>
                </a:solidFill>
              </a:rPr>
              <a:t>modelling</a:t>
            </a:r>
            <a:r>
              <a:rPr lang="fi-FI" sz="2000" b="1" dirty="0">
                <a:solidFill>
                  <a:srgbClr val="FF0000"/>
                </a:solidFill>
              </a:rPr>
              <a:t> - </a:t>
            </a:r>
            <a:r>
              <a:rPr lang="fi-FI" sz="2000" b="1" dirty="0" err="1">
                <a:solidFill>
                  <a:srgbClr val="FF0000"/>
                </a:solidFill>
              </a:rPr>
              <a:t>the</a:t>
            </a:r>
            <a:r>
              <a:rPr lang="fi-FI" sz="2000" b="1" dirty="0">
                <a:solidFill>
                  <a:srgbClr val="FF0000"/>
                </a:solidFill>
              </a:rPr>
              <a:t> </a:t>
            </a:r>
            <a:r>
              <a:rPr lang="fi-FI" sz="2000" b="1" dirty="0" err="1">
                <a:solidFill>
                  <a:srgbClr val="FF0000"/>
                </a:solidFill>
              </a:rPr>
              <a:t>missing</a:t>
            </a:r>
            <a:r>
              <a:rPr lang="fi-FI" sz="2000" b="1" dirty="0">
                <a:solidFill>
                  <a:srgbClr val="FF0000"/>
                </a:solidFill>
              </a:rPr>
              <a:t> </a:t>
            </a:r>
            <a:r>
              <a:rPr lang="fi-FI" sz="2000" b="1" dirty="0" err="1">
                <a:solidFill>
                  <a:srgbClr val="FF0000"/>
                </a:solidFill>
              </a:rPr>
              <a:t>perspective</a:t>
            </a:r>
            <a:endParaRPr lang="fi-FI" sz="2000" dirty="0">
              <a:solidFill>
                <a:srgbClr val="FF0000"/>
              </a:solidFill>
            </a:endParaRPr>
          </a:p>
          <a:p>
            <a:pPr marL="0" indent="0">
              <a:buNone/>
            </a:pPr>
            <a:r>
              <a:rPr lang="fi-FI" sz="2000" i="1" dirty="0" err="1" smtClean="0">
                <a:solidFill>
                  <a:srgbClr val="FF0000"/>
                </a:solidFill>
              </a:rPr>
              <a:t>Environmental</a:t>
            </a:r>
            <a:r>
              <a:rPr lang="fi-FI" sz="2000" i="1" dirty="0" smtClean="0">
                <a:solidFill>
                  <a:srgbClr val="FF0000"/>
                </a:solidFill>
              </a:rPr>
              <a:t> </a:t>
            </a:r>
            <a:r>
              <a:rPr lang="fi-FI" sz="2000" i="1" dirty="0" err="1" smtClean="0">
                <a:solidFill>
                  <a:srgbClr val="FF0000"/>
                </a:solidFill>
              </a:rPr>
              <a:t>Modelling</a:t>
            </a:r>
            <a:r>
              <a:rPr lang="fi-FI" sz="2000" i="1" dirty="0" smtClean="0">
                <a:solidFill>
                  <a:srgbClr val="FF0000"/>
                </a:solidFill>
              </a:rPr>
              <a:t> &amp; </a:t>
            </a:r>
            <a:r>
              <a:rPr lang="fi-FI" sz="2000" i="1" dirty="0">
                <a:solidFill>
                  <a:srgbClr val="FF0000"/>
                </a:solidFill>
              </a:rPr>
              <a:t>Software</a:t>
            </a:r>
            <a:r>
              <a:rPr lang="fi-FI" sz="2000" dirty="0">
                <a:solidFill>
                  <a:srgbClr val="FF0000"/>
                </a:solidFill>
              </a:rPr>
              <a:t>, 73: 244-253.</a:t>
            </a:r>
          </a:p>
          <a:p>
            <a:pPr marL="0" indent="0">
              <a:buNone/>
            </a:pPr>
            <a:endParaRPr lang="fi-FI" kern="0" dirty="0" smtClean="0"/>
          </a:p>
          <a:p>
            <a:pPr marL="0" indent="0" algn="ctr">
              <a:buFontTx/>
              <a:buNone/>
            </a:pPr>
            <a:endParaRPr lang="fi-FI" kern="0" dirty="0" smtClean="0"/>
          </a:p>
          <a:p>
            <a:pPr marL="0" indent="0" algn="ctr">
              <a:buFontTx/>
              <a:buNone/>
            </a:pPr>
            <a:endParaRPr lang="fi-FI" sz="1200" kern="0" dirty="0" smtClean="0"/>
          </a:p>
          <a:p>
            <a:pPr marL="0" indent="0" algn="ctr">
              <a:buFontTx/>
              <a:buNone/>
            </a:pPr>
            <a:endParaRPr lang="fi-FI" sz="1200" kern="0" dirty="0" smtClean="0"/>
          </a:p>
          <a:p>
            <a:pPr marL="0" indent="0" algn="ctr">
              <a:buFontTx/>
              <a:buNone/>
            </a:pPr>
            <a:endParaRPr lang="fi-FI" sz="1200" kern="0" dirty="0"/>
          </a:p>
        </p:txBody>
      </p:sp>
      <p:sp>
        <p:nvSpPr>
          <p:cNvPr id="10" name="Rectangle 9"/>
          <p:cNvSpPr/>
          <p:nvPr/>
        </p:nvSpPr>
        <p:spPr>
          <a:xfrm>
            <a:off x="7470166" y="3813374"/>
            <a:ext cx="2916013" cy="200055"/>
          </a:xfrm>
          <a:prstGeom prst="rect">
            <a:avLst/>
          </a:prstGeom>
        </p:spPr>
        <p:txBody>
          <a:bodyPr wrap="square">
            <a:spAutoFit/>
          </a:bodyPr>
          <a:lstStyle/>
          <a:p>
            <a:r>
              <a:rPr lang="fi-FI" sz="700" dirty="0" smtClean="0"/>
              <a:t>Photo </a:t>
            </a:r>
            <a:r>
              <a:rPr lang="fi-FI" sz="700" dirty="0" err="1" smtClean="0"/>
              <a:t>by</a:t>
            </a:r>
            <a:r>
              <a:rPr lang="fi-FI" sz="700" dirty="0" smtClean="0"/>
              <a:t> NASA, CC BY-NC </a:t>
            </a:r>
            <a:r>
              <a:rPr lang="fi-FI" sz="700" dirty="0"/>
              <a:t>2.0</a:t>
            </a: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7546" y="1808460"/>
            <a:ext cx="3053583" cy="2032541"/>
          </a:xfrm>
          <a:prstGeom prst="rect">
            <a:avLst/>
          </a:prstGeom>
        </p:spPr>
      </p:pic>
      <p:pic>
        <p:nvPicPr>
          <p:cNvPr id="12" name="Picture 2136" descr="DSCF002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35802" y="4147129"/>
            <a:ext cx="3066581" cy="2043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p:cNvSpPr>
            <a:spLocks noGrp="1"/>
          </p:cNvSpPr>
          <p:nvPr>
            <p:ph type="sldNum" sz="quarter" idx="12"/>
          </p:nvPr>
        </p:nvSpPr>
        <p:spPr/>
        <p:txBody>
          <a:bodyPr/>
          <a:lstStyle/>
          <a:p>
            <a:pPr>
              <a:defRPr/>
            </a:pPr>
            <a:fld id="{B69C0E4A-449E-4D81-B695-1ABCCBC0E9BE}" type="slidenum">
              <a:rPr lang="en-US" smtClean="0"/>
              <a:pPr>
                <a:defRPr/>
              </a:pPr>
              <a:t>4</a:t>
            </a:fld>
            <a:endParaRPr lang="en-US"/>
          </a:p>
        </p:txBody>
      </p:sp>
    </p:spTree>
    <p:extLst>
      <p:ext uri="{BB962C8B-B14F-4D97-AF65-F5344CB8AC3E}">
        <p14:creationId xmlns:p14="http://schemas.microsoft.com/office/powerpoint/2010/main" val="24676817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99950" y="5650987"/>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 name="Title 1"/>
          <p:cNvSpPr>
            <a:spLocks noGrp="1"/>
          </p:cNvSpPr>
          <p:nvPr>
            <p:ph type="title"/>
          </p:nvPr>
        </p:nvSpPr>
        <p:spPr>
          <a:xfrm>
            <a:off x="568102" y="400857"/>
            <a:ext cx="7985125" cy="1079500"/>
          </a:xfrm>
        </p:spPr>
        <p:txBody>
          <a:bodyPr/>
          <a:lstStyle/>
          <a:p>
            <a:r>
              <a:rPr lang="fi-FI" dirty="0" err="1" smtClean="0"/>
              <a:t>Paths</a:t>
            </a:r>
            <a:r>
              <a:rPr lang="fi-FI" dirty="0" smtClean="0"/>
              <a:t> </a:t>
            </a:r>
            <a:r>
              <a:rPr lang="fi-FI" dirty="0" err="1" smtClean="0"/>
              <a:t>discussed</a:t>
            </a:r>
            <a:r>
              <a:rPr lang="fi-FI" dirty="0" smtClean="0"/>
              <a:t> </a:t>
            </a:r>
            <a:r>
              <a:rPr lang="fi-FI" dirty="0" err="1" smtClean="0"/>
              <a:t>implicitly</a:t>
            </a:r>
            <a:r>
              <a:rPr lang="fi-FI" dirty="0" smtClean="0"/>
              <a:t> </a:t>
            </a:r>
            <a:r>
              <a:rPr lang="fi-FI" dirty="0" err="1" smtClean="0"/>
              <a:t>early</a:t>
            </a:r>
            <a:r>
              <a:rPr lang="fi-FI" dirty="0" smtClean="0"/>
              <a:t> in OR</a:t>
            </a:r>
            <a:endParaRPr lang="fi-FI" dirty="0"/>
          </a:p>
        </p:txBody>
      </p:sp>
      <p:sp>
        <p:nvSpPr>
          <p:cNvPr id="3" name="Content Placeholder 2"/>
          <p:cNvSpPr>
            <a:spLocks noGrp="1"/>
          </p:cNvSpPr>
          <p:nvPr>
            <p:ph idx="1"/>
          </p:nvPr>
        </p:nvSpPr>
        <p:spPr>
          <a:xfrm>
            <a:off x="568103" y="1124744"/>
            <a:ext cx="7985125" cy="4135437"/>
          </a:xfrm>
        </p:spPr>
        <p:txBody>
          <a:bodyPr/>
          <a:lstStyle/>
          <a:p>
            <a:pPr marL="0" indent="0">
              <a:buNone/>
            </a:pPr>
            <a:r>
              <a:rPr lang="en-US" sz="1800" dirty="0" smtClean="0"/>
              <a:t>Morris 1967. </a:t>
            </a:r>
            <a:r>
              <a:rPr lang="en-US" sz="1800" b="1" dirty="0" smtClean="0"/>
              <a:t>On </a:t>
            </a:r>
            <a:r>
              <a:rPr lang="en-US" sz="1800" b="1" dirty="0"/>
              <a:t>the art of </a:t>
            </a:r>
            <a:r>
              <a:rPr lang="en-US" sz="1800" b="1" dirty="0" smtClean="0"/>
              <a:t>modeling</a:t>
            </a:r>
            <a:r>
              <a:rPr lang="en-US" sz="1800" dirty="0"/>
              <a:t> </a:t>
            </a:r>
            <a:endParaRPr lang="en-US" sz="1800" dirty="0" smtClean="0"/>
          </a:p>
          <a:p>
            <a:pPr marL="0" indent="0">
              <a:buNone/>
            </a:pPr>
            <a:r>
              <a:rPr lang="en-US" sz="1800" i="1" dirty="0" smtClean="0"/>
              <a:t>Management Science,</a:t>
            </a:r>
            <a:r>
              <a:rPr lang="en-US" sz="1800" dirty="0"/>
              <a:t> </a:t>
            </a:r>
            <a:r>
              <a:rPr lang="en-US" sz="1800" dirty="0" smtClean="0"/>
              <a:t>13(12): B707-B717.</a:t>
            </a:r>
          </a:p>
          <a:p>
            <a:pPr marL="0" indent="0">
              <a:buNone/>
            </a:pPr>
            <a:endParaRPr lang="en-US" sz="800" dirty="0" smtClean="0"/>
          </a:p>
          <a:p>
            <a:pPr marL="0" indent="0">
              <a:buNone/>
            </a:pPr>
            <a:r>
              <a:rPr lang="en-US" sz="1800" dirty="0" smtClean="0"/>
              <a:t>Landry, </a:t>
            </a:r>
            <a:r>
              <a:rPr lang="en-US" sz="1800" dirty="0" err="1"/>
              <a:t>Malouin</a:t>
            </a:r>
            <a:r>
              <a:rPr lang="en-US" sz="1800" dirty="0"/>
              <a:t>, </a:t>
            </a:r>
            <a:r>
              <a:rPr lang="en-US" sz="1800" dirty="0" smtClean="0"/>
              <a:t>Oral 1983. </a:t>
            </a:r>
            <a:r>
              <a:rPr lang="en-US" sz="1800" b="1" dirty="0" smtClean="0"/>
              <a:t>Model </a:t>
            </a:r>
            <a:r>
              <a:rPr lang="en-US" sz="1800" b="1" dirty="0"/>
              <a:t>validation in operations </a:t>
            </a:r>
            <a:r>
              <a:rPr lang="en-US" sz="1800" b="1" dirty="0" smtClean="0"/>
              <a:t>research</a:t>
            </a:r>
            <a:r>
              <a:rPr lang="en-US" sz="1800" dirty="0"/>
              <a:t> </a:t>
            </a:r>
            <a:endParaRPr lang="en-US" sz="1800" dirty="0" smtClean="0"/>
          </a:p>
          <a:p>
            <a:pPr marL="0" indent="0">
              <a:buNone/>
            </a:pPr>
            <a:r>
              <a:rPr lang="en-US" sz="1800" i="1" dirty="0" smtClean="0"/>
              <a:t>European </a:t>
            </a:r>
            <a:r>
              <a:rPr lang="en-US" sz="1800" i="1" dirty="0"/>
              <a:t>Journal of Operational </a:t>
            </a:r>
            <a:r>
              <a:rPr lang="en-US" sz="1800" i="1" dirty="0" smtClean="0"/>
              <a:t>Research,</a:t>
            </a:r>
            <a:r>
              <a:rPr lang="en-US" sz="1800" dirty="0"/>
              <a:t> </a:t>
            </a:r>
            <a:r>
              <a:rPr lang="en-US" sz="1800" dirty="0" smtClean="0"/>
              <a:t>14(3): 207-220.</a:t>
            </a:r>
          </a:p>
          <a:p>
            <a:pPr marL="0" indent="0">
              <a:buNone/>
            </a:pPr>
            <a:endParaRPr lang="fi-FI" sz="800" dirty="0" smtClean="0"/>
          </a:p>
          <a:p>
            <a:pPr marL="0" indent="0">
              <a:buNone/>
            </a:pPr>
            <a:r>
              <a:rPr lang="fi-FI" sz="3200" b="1" dirty="0">
                <a:solidFill>
                  <a:srgbClr val="0070C0"/>
                </a:solidFill>
                <a:latin typeface="+mj-lt"/>
              </a:rPr>
              <a:t>and </a:t>
            </a:r>
            <a:r>
              <a:rPr lang="fi-FI" sz="3200" b="1" dirty="0" err="1">
                <a:solidFill>
                  <a:srgbClr val="0070C0"/>
                </a:solidFill>
                <a:latin typeface="+mj-lt"/>
              </a:rPr>
              <a:t>explicitly</a:t>
            </a:r>
            <a:r>
              <a:rPr lang="fi-FI" sz="3200" b="1" dirty="0">
                <a:solidFill>
                  <a:srgbClr val="0070C0"/>
                </a:solidFill>
                <a:latin typeface="+mj-lt"/>
              </a:rPr>
              <a:t> </a:t>
            </a:r>
            <a:r>
              <a:rPr lang="fi-FI" sz="3200" b="1" dirty="0" err="1" smtClean="0">
                <a:solidFill>
                  <a:srgbClr val="0070C0"/>
                </a:solidFill>
                <a:latin typeface="+mj-lt"/>
              </a:rPr>
              <a:t>today</a:t>
            </a:r>
            <a:endParaRPr lang="en-US" sz="1800" dirty="0"/>
          </a:p>
          <a:p>
            <a:pPr marL="0" indent="0">
              <a:buNone/>
            </a:pPr>
            <a:r>
              <a:rPr lang="en-US" sz="1800" dirty="0" smtClean="0"/>
              <a:t>Lahtinen, Hämäläinen 2016. </a:t>
            </a:r>
            <a:r>
              <a:rPr lang="en-US" sz="1800" b="1" dirty="0" smtClean="0"/>
              <a:t>Path </a:t>
            </a:r>
            <a:r>
              <a:rPr lang="en-US" sz="1800" b="1" dirty="0"/>
              <a:t>dependence </a:t>
            </a:r>
            <a:r>
              <a:rPr lang="en-US" sz="1800" b="1" dirty="0" smtClean="0"/>
              <a:t>and biases in the even swaps decision analysis method</a:t>
            </a:r>
            <a:r>
              <a:rPr lang="en-US" sz="1800" b="1" i="1" dirty="0" smtClean="0"/>
              <a:t> </a:t>
            </a:r>
          </a:p>
          <a:p>
            <a:pPr marL="0" indent="0">
              <a:buNone/>
            </a:pPr>
            <a:r>
              <a:rPr lang="en-US" sz="1800" i="1" dirty="0" smtClean="0"/>
              <a:t>European </a:t>
            </a:r>
            <a:r>
              <a:rPr lang="en-US" sz="1800" i="1" dirty="0"/>
              <a:t>Journal of Operational Research, </a:t>
            </a:r>
            <a:r>
              <a:rPr lang="en-US" sz="1800" dirty="0" smtClean="0"/>
              <a:t>249(3): 890-898</a:t>
            </a:r>
          </a:p>
          <a:p>
            <a:pPr marL="0" indent="0">
              <a:buNone/>
            </a:pPr>
            <a:endParaRPr lang="en-US" sz="800" dirty="0" smtClean="0"/>
          </a:p>
          <a:p>
            <a:pPr marL="0" indent="0">
              <a:buNone/>
            </a:pPr>
            <a:r>
              <a:rPr lang="en-US" sz="1800" dirty="0" smtClean="0"/>
              <a:t>Hämäläinen</a:t>
            </a:r>
            <a:r>
              <a:rPr lang="en-US" sz="1800" dirty="0"/>
              <a:t>, Lahtinen 2016. </a:t>
            </a:r>
            <a:r>
              <a:rPr lang="en-US" sz="1800" b="1" dirty="0"/>
              <a:t>Path Dependence in Operational Research - How the Modeling Process Can Influence the Results </a:t>
            </a:r>
            <a:endParaRPr lang="en-US" sz="1800" b="1" dirty="0" smtClean="0"/>
          </a:p>
          <a:p>
            <a:pPr marL="0" indent="0">
              <a:buNone/>
            </a:pPr>
            <a:r>
              <a:rPr lang="en-US" sz="1800" i="1" dirty="0" smtClean="0"/>
              <a:t>Operations </a:t>
            </a:r>
            <a:r>
              <a:rPr lang="en-US" sz="1800" i="1" dirty="0"/>
              <a:t>Research Perspectives, </a:t>
            </a:r>
            <a:r>
              <a:rPr lang="en-US" sz="1800" dirty="0"/>
              <a:t>3:14-20. </a:t>
            </a:r>
            <a:endParaRPr lang="en-US" sz="1800" dirty="0" smtClean="0"/>
          </a:p>
          <a:p>
            <a:pPr marL="0" indent="0">
              <a:buNone/>
            </a:pPr>
            <a:endParaRPr lang="en-US" sz="800" dirty="0" smtClean="0"/>
          </a:p>
          <a:p>
            <a:pPr marL="0" indent="0">
              <a:buNone/>
            </a:pPr>
            <a:r>
              <a:rPr lang="en-US" sz="1800" dirty="0"/>
              <a:t>Lahtinen, Guillaume, Hämäläinen </a:t>
            </a:r>
            <a:r>
              <a:rPr lang="en-US" sz="1800" dirty="0" smtClean="0"/>
              <a:t>2017.</a:t>
            </a:r>
            <a:r>
              <a:rPr lang="en-US" sz="1800" b="1" dirty="0" smtClean="0"/>
              <a:t> </a:t>
            </a:r>
          </a:p>
          <a:p>
            <a:pPr marL="0" indent="0">
              <a:buNone/>
            </a:pPr>
            <a:r>
              <a:rPr lang="en-US" sz="1800" b="1" dirty="0" smtClean="0"/>
              <a:t>Why pay attention to paths in the practice of environmental modelling? </a:t>
            </a:r>
          </a:p>
          <a:p>
            <a:pPr marL="0" indent="0">
              <a:buNone/>
            </a:pPr>
            <a:r>
              <a:rPr lang="en-US" sz="1800" i="1" dirty="0" smtClean="0"/>
              <a:t>Environmental Modelling </a:t>
            </a:r>
            <a:r>
              <a:rPr lang="en-US" sz="1800" i="1" dirty="0"/>
              <a:t>and Software, </a:t>
            </a:r>
            <a:r>
              <a:rPr lang="en-US" sz="1800" dirty="0" smtClean="0"/>
              <a:t>92: 74-81</a:t>
            </a:r>
            <a:r>
              <a:rPr lang="en-US" sz="1800" dirty="0"/>
              <a:t>.</a:t>
            </a:r>
            <a:endParaRPr lang="en-US" sz="1800" dirty="0" smtClean="0"/>
          </a:p>
        </p:txBody>
      </p:sp>
      <p:sp>
        <p:nvSpPr>
          <p:cNvPr id="6" name="Slide Number Placeholder 5"/>
          <p:cNvSpPr>
            <a:spLocks noGrp="1"/>
          </p:cNvSpPr>
          <p:nvPr>
            <p:ph type="sldNum" sz="quarter" idx="12"/>
          </p:nvPr>
        </p:nvSpPr>
        <p:spPr/>
        <p:txBody>
          <a:bodyPr/>
          <a:lstStyle/>
          <a:p>
            <a:pPr>
              <a:defRPr/>
            </a:pPr>
            <a:fld id="{B69C0E4A-449E-4D81-B695-1ABCCBC0E9BE}" type="slidenum">
              <a:rPr lang="en-US" smtClean="0"/>
              <a:pPr>
                <a:defRPr/>
              </a:pPr>
              <a:t>5</a:t>
            </a:fld>
            <a:endParaRPr lang="en-US"/>
          </a:p>
        </p:txBody>
      </p:sp>
    </p:spTree>
    <p:extLst>
      <p:ext uri="{BB962C8B-B14F-4D97-AF65-F5344CB8AC3E}">
        <p14:creationId xmlns:p14="http://schemas.microsoft.com/office/powerpoint/2010/main" val="997038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A </a:t>
            </a:r>
            <a:r>
              <a:rPr lang="fi-FI" dirty="0" err="1" smtClean="0"/>
              <a:t>modelling</a:t>
            </a:r>
            <a:r>
              <a:rPr lang="fi-FI" dirty="0" smtClean="0"/>
              <a:t> </a:t>
            </a:r>
            <a:r>
              <a:rPr lang="fi-FI" dirty="0" err="1" smtClean="0"/>
              <a:t>process</a:t>
            </a:r>
            <a:r>
              <a:rPr lang="fi-FI" dirty="0" smtClean="0"/>
              <a:t> </a:t>
            </a:r>
            <a:r>
              <a:rPr lang="fi-FI" dirty="0" err="1" smtClean="0"/>
              <a:t>can</a:t>
            </a:r>
            <a:r>
              <a:rPr lang="fi-FI" dirty="0" smtClean="0"/>
              <a:t> </a:t>
            </a:r>
            <a:r>
              <a:rPr lang="fi-FI" dirty="0" err="1" smtClean="0"/>
              <a:t>be</a:t>
            </a:r>
            <a:r>
              <a:rPr lang="fi-FI" dirty="0" smtClean="0"/>
              <a:t> </a:t>
            </a:r>
            <a:r>
              <a:rPr lang="fi-FI" dirty="0" err="1" smtClean="0"/>
              <a:t>realized</a:t>
            </a:r>
            <a:r>
              <a:rPr lang="fi-FI" dirty="0" smtClean="0"/>
              <a:t> in </a:t>
            </a:r>
            <a:r>
              <a:rPr lang="fi-FI" dirty="0" err="1" smtClean="0"/>
              <a:t>different</a:t>
            </a:r>
            <a:r>
              <a:rPr lang="fi-FI" dirty="0" smtClean="0"/>
              <a:t> </a:t>
            </a:r>
            <a:r>
              <a:rPr lang="fi-FI" dirty="0" err="1" smtClean="0"/>
              <a:t>ways</a:t>
            </a:r>
            <a:endParaRPr lang="en-US" dirty="0"/>
          </a:p>
        </p:txBody>
      </p:sp>
      <p:sp>
        <p:nvSpPr>
          <p:cNvPr id="3" name="Content Placeholder 2"/>
          <p:cNvSpPr>
            <a:spLocks noGrp="1"/>
          </p:cNvSpPr>
          <p:nvPr>
            <p:ph idx="1"/>
          </p:nvPr>
        </p:nvSpPr>
        <p:spPr>
          <a:xfrm>
            <a:off x="516277" y="2084302"/>
            <a:ext cx="6156428" cy="3672408"/>
          </a:xfrm>
        </p:spPr>
        <p:txBody>
          <a:bodyPr/>
          <a:lstStyle/>
          <a:p>
            <a:pPr marL="0" indent="0">
              <a:buNone/>
            </a:pPr>
            <a:r>
              <a:rPr lang="en-US" b="1" dirty="0"/>
              <a:t>Process descriptions </a:t>
            </a:r>
            <a:r>
              <a:rPr lang="en-US" dirty="0"/>
              <a:t>and</a:t>
            </a:r>
            <a:r>
              <a:rPr lang="en-US" b="1" dirty="0"/>
              <a:t> best </a:t>
            </a:r>
            <a:r>
              <a:rPr lang="en-US" b="1" dirty="0" smtClean="0"/>
              <a:t>practices </a:t>
            </a:r>
            <a:r>
              <a:rPr lang="fi-FI" dirty="0" err="1" smtClean="0"/>
              <a:t>provide</a:t>
            </a:r>
            <a:r>
              <a:rPr lang="fi-FI" dirty="0" smtClean="0"/>
              <a:t> </a:t>
            </a:r>
            <a:r>
              <a:rPr lang="fi-FI" dirty="0" err="1" smtClean="0"/>
              <a:t>instructions</a:t>
            </a:r>
            <a:r>
              <a:rPr lang="fi-FI" dirty="0" smtClean="0"/>
              <a:t> for </a:t>
            </a:r>
            <a:r>
              <a:rPr lang="fi-FI" dirty="0" err="1" smtClean="0"/>
              <a:t>modelling</a:t>
            </a:r>
            <a:endParaRPr lang="fi-FI" dirty="0" smtClean="0"/>
          </a:p>
          <a:p>
            <a:pPr marL="0" indent="0">
              <a:buNone/>
            </a:pPr>
            <a:endParaRPr lang="fi-FI" sz="1200" dirty="0"/>
          </a:p>
          <a:p>
            <a:pPr marL="0" indent="0">
              <a:buNone/>
            </a:pPr>
            <a:endParaRPr lang="fi-FI" sz="1200" dirty="0" smtClean="0"/>
          </a:p>
          <a:p>
            <a:pPr marL="0" indent="0">
              <a:buNone/>
            </a:pPr>
            <a:r>
              <a:rPr lang="fi-FI" dirty="0" smtClean="0"/>
              <a:t>In </a:t>
            </a:r>
            <a:r>
              <a:rPr lang="fi-FI" dirty="0" err="1" smtClean="0"/>
              <a:t>practice</a:t>
            </a:r>
            <a:r>
              <a:rPr lang="fi-FI" dirty="0"/>
              <a:t> </a:t>
            </a:r>
            <a:r>
              <a:rPr lang="fi-FI" dirty="0" smtClean="0"/>
              <a:t>a </a:t>
            </a:r>
            <a:r>
              <a:rPr lang="fi-FI" dirty="0" err="1" smtClean="0"/>
              <a:t>given</a:t>
            </a:r>
            <a:r>
              <a:rPr lang="fi-FI" dirty="0" smtClean="0"/>
              <a:t> </a:t>
            </a:r>
            <a:r>
              <a:rPr lang="fi-FI" dirty="0" err="1" smtClean="0"/>
              <a:t>process</a:t>
            </a:r>
            <a:r>
              <a:rPr lang="fi-FI" dirty="0" smtClean="0"/>
              <a:t> </a:t>
            </a:r>
            <a:r>
              <a:rPr lang="fi-FI" dirty="0" err="1" smtClean="0"/>
              <a:t>can</a:t>
            </a:r>
            <a:r>
              <a:rPr lang="fi-FI" dirty="0" smtClean="0"/>
              <a:t> </a:t>
            </a:r>
            <a:r>
              <a:rPr lang="fi-FI" dirty="0" err="1" smtClean="0"/>
              <a:t>be</a:t>
            </a:r>
            <a:r>
              <a:rPr lang="fi-FI" dirty="0" smtClean="0"/>
              <a:t> </a:t>
            </a:r>
            <a:r>
              <a:rPr lang="fi-FI" dirty="0" err="1" smtClean="0"/>
              <a:t>realized</a:t>
            </a:r>
            <a:r>
              <a:rPr lang="fi-FI" dirty="0" smtClean="0"/>
              <a:t> in </a:t>
            </a:r>
            <a:r>
              <a:rPr lang="fi-FI" dirty="0" err="1" smtClean="0"/>
              <a:t>different</a:t>
            </a:r>
            <a:r>
              <a:rPr lang="fi-FI" dirty="0" smtClean="0"/>
              <a:t> </a:t>
            </a:r>
            <a:r>
              <a:rPr lang="fi-FI" dirty="0" err="1" smtClean="0"/>
              <a:t>ways</a:t>
            </a:r>
            <a:endParaRPr lang="fi-FI" b="1" dirty="0" smtClean="0"/>
          </a:p>
          <a:p>
            <a:pPr marL="0" indent="0">
              <a:buNone/>
            </a:pPr>
            <a:endParaRPr lang="fi-FI" b="1" dirty="0" smtClean="0"/>
          </a:p>
          <a:p>
            <a:pPr marL="0" indent="0">
              <a:buNone/>
            </a:pPr>
            <a:endParaRPr lang="fi-FI" dirty="0"/>
          </a:p>
        </p:txBody>
      </p:sp>
      <p:sp>
        <p:nvSpPr>
          <p:cNvPr id="4" name="Rectangle 3"/>
          <p:cNvSpPr/>
          <p:nvPr/>
        </p:nvSpPr>
        <p:spPr bwMode="auto">
          <a:xfrm>
            <a:off x="6805626" y="1328266"/>
            <a:ext cx="1800200" cy="432048"/>
          </a:xfrm>
          <a:prstGeom prst="rect">
            <a:avLst/>
          </a:prstGeom>
          <a:noFill/>
          <a:ln w="5715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5" name="Rectangle 4"/>
          <p:cNvSpPr/>
          <p:nvPr/>
        </p:nvSpPr>
        <p:spPr bwMode="auto">
          <a:xfrm>
            <a:off x="6805626" y="2120354"/>
            <a:ext cx="1800200" cy="432048"/>
          </a:xfrm>
          <a:prstGeom prst="rect">
            <a:avLst/>
          </a:prstGeom>
          <a:noFill/>
          <a:ln w="5715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6" name="Rectangle 5"/>
          <p:cNvSpPr/>
          <p:nvPr/>
        </p:nvSpPr>
        <p:spPr bwMode="auto">
          <a:xfrm>
            <a:off x="6785596" y="2908984"/>
            <a:ext cx="1800200" cy="432048"/>
          </a:xfrm>
          <a:prstGeom prst="rect">
            <a:avLst/>
          </a:prstGeom>
          <a:noFill/>
          <a:ln w="5715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8" name="6-Point Star 7"/>
          <p:cNvSpPr/>
          <p:nvPr/>
        </p:nvSpPr>
        <p:spPr bwMode="auto">
          <a:xfrm>
            <a:off x="8274596" y="3699980"/>
            <a:ext cx="873627" cy="895520"/>
          </a:xfrm>
          <a:prstGeom prst="star6">
            <a:avLst/>
          </a:prstGeom>
          <a:solidFill>
            <a:srgbClr val="FFC000"/>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9" name="Down Arrow 8"/>
          <p:cNvSpPr/>
          <p:nvPr/>
        </p:nvSpPr>
        <p:spPr bwMode="auto">
          <a:xfrm rot="602691">
            <a:off x="8145761" y="1698937"/>
            <a:ext cx="360040" cy="504056"/>
          </a:xfrm>
          <a:prstGeom prst="downArrow">
            <a:avLst/>
          </a:prstGeom>
          <a:solidFill>
            <a:srgbClr val="FFC000"/>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0" name="Down Arrow 9"/>
          <p:cNvSpPr/>
          <p:nvPr/>
        </p:nvSpPr>
        <p:spPr bwMode="auto">
          <a:xfrm rot="20517343">
            <a:off x="8145761" y="2468466"/>
            <a:ext cx="360040" cy="504056"/>
          </a:xfrm>
          <a:prstGeom prst="downArrow">
            <a:avLst/>
          </a:prstGeom>
          <a:solidFill>
            <a:srgbClr val="FFC000"/>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1" name="Down Arrow 10"/>
          <p:cNvSpPr/>
          <p:nvPr/>
        </p:nvSpPr>
        <p:spPr bwMode="auto">
          <a:xfrm rot="20521732">
            <a:off x="8282392" y="3245100"/>
            <a:ext cx="360040" cy="504056"/>
          </a:xfrm>
          <a:prstGeom prst="downArrow">
            <a:avLst/>
          </a:prstGeom>
          <a:solidFill>
            <a:srgbClr val="FFC000"/>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7" name="Rectangle 16"/>
          <p:cNvSpPr/>
          <p:nvPr/>
        </p:nvSpPr>
        <p:spPr>
          <a:xfrm>
            <a:off x="437685" y="4697902"/>
            <a:ext cx="6897979" cy="830997"/>
          </a:xfrm>
          <a:prstGeom prst="rect">
            <a:avLst/>
          </a:prstGeom>
        </p:spPr>
        <p:txBody>
          <a:bodyPr wrap="square">
            <a:spAutoFit/>
          </a:bodyPr>
          <a:lstStyle/>
          <a:p>
            <a:r>
              <a:rPr lang="fi-FI" sz="2400" b="1" dirty="0">
                <a:solidFill>
                  <a:srgbClr val="FF0000"/>
                </a:solidFill>
              </a:rPr>
              <a:t>B</a:t>
            </a:r>
            <a:r>
              <a:rPr lang="fi-FI" sz="2400" b="1" dirty="0" smtClean="0">
                <a:solidFill>
                  <a:srgbClr val="FF0000"/>
                </a:solidFill>
              </a:rPr>
              <a:t>est </a:t>
            </a:r>
            <a:r>
              <a:rPr lang="fi-FI" sz="2400" b="1" dirty="0" err="1" smtClean="0">
                <a:solidFill>
                  <a:srgbClr val="FF0000"/>
                </a:solidFill>
              </a:rPr>
              <a:t>practices</a:t>
            </a:r>
            <a:r>
              <a:rPr lang="fi-FI" sz="2400" b="1" dirty="0" smtClean="0">
                <a:solidFill>
                  <a:srgbClr val="FF0000"/>
                </a:solidFill>
              </a:rPr>
              <a:t> </a:t>
            </a:r>
            <a:r>
              <a:rPr lang="fi-FI" sz="2400" b="1" dirty="0" err="1" smtClean="0">
                <a:solidFill>
                  <a:srgbClr val="FF0000"/>
                </a:solidFill>
              </a:rPr>
              <a:t>do</a:t>
            </a:r>
            <a:r>
              <a:rPr lang="fi-FI" sz="2400" b="1" dirty="0" smtClean="0">
                <a:solidFill>
                  <a:srgbClr val="FF0000"/>
                </a:solidFill>
              </a:rPr>
              <a:t> </a:t>
            </a:r>
            <a:r>
              <a:rPr lang="fi-FI" sz="2400" b="1" dirty="0" err="1" smtClean="0">
                <a:solidFill>
                  <a:srgbClr val="FF0000"/>
                </a:solidFill>
              </a:rPr>
              <a:t>not</a:t>
            </a:r>
            <a:r>
              <a:rPr lang="fi-FI" sz="2400" b="1" dirty="0" smtClean="0">
                <a:solidFill>
                  <a:srgbClr val="FF0000"/>
                </a:solidFill>
              </a:rPr>
              <a:t> </a:t>
            </a:r>
            <a:r>
              <a:rPr lang="fi-FI" sz="2400" b="1" dirty="0" err="1" smtClean="0">
                <a:solidFill>
                  <a:srgbClr val="FF0000"/>
                </a:solidFill>
              </a:rPr>
              <a:t>guarantee</a:t>
            </a:r>
            <a:r>
              <a:rPr lang="fi-FI" sz="2400" b="1" dirty="0" smtClean="0">
                <a:solidFill>
                  <a:srgbClr val="FF0000"/>
                </a:solidFill>
              </a:rPr>
              <a:t> a </a:t>
            </a:r>
            <a:r>
              <a:rPr lang="fi-FI" sz="2400" b="1" dirty="0" err="1" smtClean="0">
                <a:solidFill>
                  <a:srgbClr val="FF0000"/>
                </a:solidFill>
              </a:rPr>
              <a:t>unique</a:t>
            </a:r>
            <a:r>
              <a:rPr lang="fi-FI" sz="2400" b="1" dirty="0" smtClean="0">
                <a:solidFill>
                  <a:srgbClr val="FF0000"/>
                </a:solidFill>
              </a:rPr>
              <a:t> ”</a:t>
            </a:r>
            <a:r>
              <a:rPr lang="fi-FI" sz="2400" b="1" dirty="0" err="1" smtClean="0">
                <a:solidFill>
                  <a:srgbClr val="FF0000"/>
                </a:solidFill>
              </a:rPr>
              <a:t>best</a:t>
            </a:r>
            <a:r>
              <a:rPr lang="fi-FI" sz="2400" b="1" dirty="0" smtClean="0">
                <a:solidFill>
                  <a:srgbClr val="FF0000"/>
                </a:solidFill>
              </a:rPr>
              <a:t>” </a:t>
            </a:r>
            <a:r>
              <a:rPr lang="fi-FI" sz="2400" b="1" dirty="0" err="1" smtClean="0">
                <a:solidFill>
                  <a:srgbClr val="FF0000"/>
                </a:solidFill>
              </a:rPr>
              <a:t>outcome</a:t>
            </a:r>
            <a:endParaRPr lang="fi-FI" sz="2400" b="1" dirty="0">
              <a:solidFill>
                <a:srgbClr val="FF0000"/>
              </a:solidFill>
            </a:endParaRPr>
          </a:p>
        </p:txBody>
      </p:sp>
      <p:sp>
        <p:nvSpPr>
          <p:cNvPr id="18" name="6-Point Star 17"/>
          <p:cNvSpPr/>
          <p:nvPr/>
        </p:nvSpPr>
        <p:spPr bwMode="auto">
          <a:xfrm>
            <a:off x="6747163" y="3949665"/>
            <a:ext cx="882273" cy="759863"/>
          </a:xfrm>
          <a:prstGeom prst="star6">
            <a:avLst/>
          </a:prstGeom>
          <a:solidFill>
            <a:srgbClr val="00B050"/>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9" name="Down Arrow 18"/>
          <p:cNvSpPr/>
          <p:nvPr/>
        </p:nvSpPr>
        <p:spPr bwMode="auto">
          <a:xfrm>
            <a:off x="6868019" y="1697291"/>
            <a:ext cx="360040" cy="504056"/>
          </a:xfrm>
          <a:prstGeom prst="downArrow">
            <a:avLst/>
          </a:prstGeom>
          <a:solidFill>
            <a:srgbClr val="00B050"/>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0" name="Down Arrow 19"/>
          <p:cNvSpPr/>
          <p:nvPr/>
        </p:nvSpPr>
        <p:spPr bwMode="auto">
          <a:xfrm rot="20783638">
            <a:off x="6868019" y="2466820"/>
            <a:ext cx="360040" cy="504056"/>
          </a:xfrm>
          <a:prstGeom prst="downArrow">
            <a:avLst/>
          </a:prstGeom>
          <a:solidFill>
            <a:srgbClr val="00B050"/>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1" name="Down Arrow 20"/>
          <p:cNvSpPr/>
          <p:nvPr/>
        </p:nvSpPr>
        <p:spPr bwMode="auto">
          <a:xfrm rot="634456">
            <a:off x="7151127" y="3273095"/>
            <a:ext cx="360040" cy="504056"/>
          </a:xfrm>
          <a:prstGeom prst="downArrow">
            <a:avLst/>
          </a:prstGeom>
          <a:solidFill>
            <a:srgbClr val="00B050"/>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2" name="Rectangle 21"/>
          <p:cNvSpPr/>
          <p:nvPr/>
        </p:nvSpPr>
        <p:spPr bwMode="auto">
          <a:xfrm>
            <a:off x="323528" y="5661248"/>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2" name="Slide Number Placeholder 11"/>
          <p:cNvSpPr>
            <a:spLocks noGrp="1"/>
          </p:cNvSpPr>
          <p:nvPr>
            <p:ph type="sldNum" sz="quarter" idx="12"/>
          </p:nvPr>
        </p:nvSpPr>
        <p:spPr/>
        <p:txBody>
          <a:bodyPr/>
          <a:lstStyle/>
          <a:p>
            <a:pPr>
              <a:defRPr/>
            </a:pPr>
            <a:fld id="{B69C0E4A-449E-4D81-B695-1ABCCBC0E9BE}" type="slidenum">
              <a:rPr lang="en-US" smtClean="0"/>
              <a:pPr>
                <a:defRPr/>
              </a:pPr>
              <a:t>6</a:t>
            </a:fld>
            <a:endParaRPr lang="en-US"/>
          </a:p>
        </p:txBody>
      </p:sp>
    </p:spTree>
    <p:extLst>
      <p:ext uri="{BB962C8B-B14F-4D97-AF65-F5344CB8AC3E}">
        <p14:creationId xmlns:p14="http://schemas.microsoft.com/office/powerpoint/2010/main" val="33623018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1512" y="1124744"/>
            <a:ext cx="7985125" cy="1079500"/>
          </a:xfrm>
        </p:spPr>
        <p:txBody>
          <a:bodyPr/>
          <a:lstStyle/>
          <a:p>
            <a:pPr algn="ctr"/>
            <a:r>
              <a:rPr lang="fi-FI" dirty="0" err="1" smtClean="0"/>
              <a:t>Interacting</a:t>
            </a:r>
            <a:r>
              <a:rPr lang="fi-FI" dirty="0" smtClean="0"/>
              <a:t> </a:t>
            </a:r>
            <a:r>
              <a:rPr lang="fi-FI" dirty="0" err="1" smtClean="0"/>
              <a:t>drivers</a:t>
            </a:r>
            <a:r>
              <a:rPr lang="fi-FI" dirty="0" smtClean="0"/>
              <a:t> of </a:t>
            </a:r>
            <a:r>
              <a:rPr lang="fi-FI" dirty="0" err="1" smtClean="0"/>
              <a:t>paths</a:t>
            </a:r>
            <a:endParaRPr lang="en-US" dirty="0"/>
          </a:p>
        </p:txBody>
      </p:sp>
      <p:sp>
        <p:nvSpPr>
          <p:cNvPr id="30" name="Suorakulmio 29"/>
          <p:cNvSpPr/>
          <p:nvPr/>
        </p:nvSpPr>
        <p:spPr>
          <a:xfrm>
            <a:off x="1337656" y="2455879"/>
            <a:ext cx="2952328" cy="2862322"/>
          </a:xfrm>
          <a:prstGeom prst="rect">
            <a:avLst/>
          </a:prstGeom>
        </p:spPr>
        <p:txBody>
          <a:bodyPr wrap="square">
            <a:spAutoFit/>
          </a:bodyPr>
          <a:lstStyle/>
          <a:p>
            <a:pPr marL="342900" indent="-342900">
              <a:buFont typeface="Wingdings" panose="05000000000000000000" pitchFamily="2" charset="2"/>
              <a:buChar char="§"/>
            </a:pPr>
            <a:r>
              <a:rPr lang="fi-FI" sz="3600" dirty="0">
                <a:solidFill>
                  <a:srgbClr val="FF0000"/>
                </a:solidFill>
              </a:rPr>
              <a:t>System</a:t>
            </a:r>
          </a:p>
          <a:p>
            <a:pPr marL="342900" indent="-342900">
              <a:buFont typeface="Wingdings" panose="05000000000000000000" pitchFamily="2" charset="2"/>
              <a:buChar char="§"/>
            </a:pPr>
            <a:r>
              <a:rPr lang="fi-FI" sz="3600" dirty="0">
                <a:solidFill>
                  <a:srgbClr val="FF0000"/>
                </a:solidFill>
              </a:rPr>
              <a:t>Learning</a:t>
            </a:r>
          </a:p>
          <a:p>
            <a:pPr marL="342900" indent="-342900">
              <a:buFont typeface="Wingdings" panose="05000000000000000000" pitchFamily="2" charset="2"/>
              <a:buChar char="§"/>
            </a:pPr>
            <a:r>
              <a:rPr lang="fi-FI" sz="3600" dirty="0" err="1" smtClean="0">
                <a:solidFill>
                  <a:srgbClr val="FF0000"/>
                </a:solidFill>
              </a:rPr>
              <a:t>Procedure</a:t>
            </a:r>
            <a:endParaRPr lang="fi-FI" sz="3600" dirty="0" smtClean="0">
              <a:solidFill>
                <a:srgbClr val="FF0000"/>
              </a:solidFill>
            </a:endParaRPr>
          </a:p>
          <a:p>
            <a:pPr marL="342900" indent="-342900">
              <a:buFont typeface="Wingdings" panose="05000000000000000000" pitchFamily="2" charset="2"/>
              <a:buChar char="§"/>
            </a:pPr>
            <a:r>
              <a:rPr lang="fi-FI" sz="3600" dirty="0" err="1">
                <a:solidFill>
                  <a:srgbClr val="FF0000"/>
                </a:solidFill>
              </a:rPr>
              <a:t>Behavior</a:t>
            </a:r>
            <a:endParaRPr lang="fi-FI" sz="3600" dirty="0">
              <a:solidFill>
                <a:srgbClr val="FF0000"/>
              </a:solidFill>
            </a:endParaRPr>
          </a:p>
          <a:p>
            <a:pPr marL="342900" indent="-342900">
              <a:buFont typeface="Wingdings" panose="05000000000000000000" pitchFamily="2" charset="2"/>
              <a:buChar char="§"/>
            </a:pPr>
            <a:endParaRPr lang="fi-FI" sz="3600" dirty="0">
              <a:solidFill>
                <a:srgbClr val="FF0000"/>
              </a:solidFill>
            </a:endParaRPr>
          </a:p>
        </p:txBody>
      </p:sp>
      <p:sp>
        <p:nvSpPr>
          <p:cNvPr id="31" name="Suorakulmio 30"/>
          <p:cNvSpPr/>
          <p:nvPr/>
        </p:nvSpPr>
        <p:spPr>
          <a:xfrm>
            <a:off x="4361992" y="2455879"/>
            <a:ext cx="3419550" cy="2308324"/>
          </a:xfrm>
          <a:prstGeom prst="rect">
            <a:avLst/>
          </a:prstGeom>
        </p:spPr>
        <p:txBody>
          <a:bodyPr wrap="square">
            <a:spAutoFit/>
          </a:bodyPr>
          <a:lstStyle/>
          <a:p>
            <a:pPr marL="342900" indent="-342900">
              <a:buFont typeface="Wingdings" panose="05000000000000000000" pitchFamily="2" charset="2"/>
              <a:buChar char="§"/>
            </a:pPr>
            <a:r>
              <a:rPr lang="fi-FI" sz="3600" dirty="0" err="1" smtClean="0">
                <a:solidFill>
                  <a:srgbClr val="FF0000"/>
                </a:solidFill>
              </a:rPr>
              <a:t>Motivation</a:t>
            </a:r>
            <a:endParaRPr lang="fi-FI" sz="3600" dirty="0">
              <a:solidFill>
                <a:srgbClr val="FF0000"/>
              </a:solidFill>
            </a:endParaRPr>
          </a:p>
          <a:p>
            <a:pPr marL="342900" indent="-342900">
              <a:buFont typeface="Wingdings" panose="05000000000000000000" pitchFamily="2" charset="2"/>
              <a:buChar char="§"/>
            </a:pPr>
            <a:r>
              <a:rPr lang="fi-FI" sz="3600" dirty="0" err="1">
                <a:solidFill>
                  <a:srgbClr val="FF0000"/>
                </a:solidFill>
              </a:rPr>
              <a:t>Uncertainty</a:t>
            </a:r>
            <a:endParaRPr lang="fi-FI" sz="3600" dirty="0">
              <a:solidFill>
                <a:srgbClr val="FF0000"/>
              </a:solidFill>
            </a:endParaRPr>
          </a:p>
          <a:p>
            <a:pPr marL="342900" indent="-342900">
              <a:buFont typeface="Wingdings" panose="05000000000000000000" pitchFamily="2" charset="2"/>
              <a:buChar char="§"/>
            </a:pPr>
            <a:r>
              <a:rPr lang="fi-FI" sz="3600" dirty="0" err="1" smtClean="0">
                <a:solidFill>
                  <a:srgbClr val="FF0000"/>
                </a:solidFill>
              </a:rPr>
              <a:t>External</a:t>
            </a:r>
            <a:r>
              <a:rPr lang="fi-FI" sz="3600" dirty="0" smtClean="0">
                <a:solidFill>
                  <a:srgbClr val="FF0000"/>
                </a:solidFill>
              </a:rPr>
              <a:t> </a:t>
            </a:r>
            <a:r>
              <a:rPr lang="fi-FI" sz="3600" dirty="0" err="1" smtClean="0">
                <a:solidFill>
                  <a:srgbClr val="FF0000"/>
                </a:solidFill>
              </a:rPr>
              <a:t>environment</a:t>
            </a:r>
            <a:endParaRPr lang="en-US" sz="3600" dirty="0">
              <a:solidFill>
                <a:srgbClr val="FF0000"/>
              </a:solidFill>
            </a:endParaRPr>
          </a:p>
        </p:txBody>
      </p:sp>
      <p:sp>
        <p:nvSpPr>
          <p:cNvPr id="5" name="Rectangle 4"/>
          <p:cNvSpPr/>
          <p:nvPr/>
        </p:nvSpPr>
        <p:spPr>
          <a:xfrm>
            <a:off x="1337656" y="1627616"/>
            <a:ext cx="7817998" cy="400110"/>
          </a:xfrm>
          <a:prstGeom prst="rect">
            <a:avLst/>
          </a:prstGeom>
        </p:spPr>
        <p:txBody>
          <a:bodyPr wrap="square">
            <a:spAutoFit/>
          </a:bodyPr>
          <a:lstStyle/>
          <a:p>
            <a:r>
              <a:rPr lang="fi-FI" sz="2000" dirty="0"/>
              <a:t>Hämäläinen and Lahtinen (</a:t>
            </a:r>
            <a:r>
              <a:rPr lang="fi-FI" sz="2000" dirty="0" smtClean="0"/>
              <a:t>2016)</a:t>
            </a:r>
            <a:endParaRPr lang="en-US" sz="2000" dirty="0"/>
          </a:p>
        </p:txBody>
      </p:sp>
      <p:sp>
        <p:nvSpPr>
          <p:cNvPr id="6" name="Rectangle 5"/>
          <p:cNvSpPr/>
          <p:nvPr/>
        </p:nvSpPr>
        <p:spPr bwMode="auto">
          <a:xfrm>
            <a:off x="323528" y="5661248"/>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4" name="Slide Number Placeholder 3"/>
          <p:cNvSpPr>
            <a:spLocks noGrp="1"/>
          </p:cNvSpPr>
          <p:nvPr>
            <p:ph type="sldNum" sz="quarter" idx="12"/>
          </p:nvPr>
        </p:nvSpPr>
        <p:spPr/>
        <p:txBody>
          <a:bodyPr/>
          <a:lstStyle/>
          <a:p>
            <a:pPr>
              <a:defRPr/>
            </a:pPr>
            <a:fld id="{B69C0E4A-449E-4D81-B695-1ABCCBC0E9BE}" type="slidenum">
              <a:rPr lang="en-US" smtClean="0"/>
              <a:pPr>
                <a:defRPr/>
              </a:pPr>
              <a:t>7</a:t>
            </a:fld>
            <a:endParaRPr lang="en-US"/>
          </a:p>
        </p:txBody>
      </p:sp>
    </p:spTree>
    <p:extLst>
      <p:ext uri="{BB962C8B-B14F-4D97-AF65-F5344CB8AC3E}">
        <p14:creationId xmlns:p14="http://schemas.microsoft.com/office/powerpoint/2010/main" val="4316350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358246"/>
            <a:ext cx="7985125" cy="1079500"/>
          </a:xfrm>
        </p:spPr>
        <p:txBody>
          <a:bodyPr/>
          <a:lstStyle/>
          <a:p>
            <a:pPr algn="ctr"/>
            <a:r>
              <a:rPr lang="fi-FI" dirty="0" err="1" smtClean="0"/>
              <a:t>Forks</a:t>
            </a:r>
            <a:r>
              <a:rPr lang="fi-FI" dirty="0" smtClean="0"/>
              <a:t> in </a:t>
            </a:r>
            <a:r>
              <a:rPr lang="fi-FI" dirty="0" err="1" smtClean="0"/>
              <a:t>the</a:t>
            </a:r>
            <a:r>
              <a:rPr lang="fi-FI" dirty="0" smtClean="0"/>
              <a:t> </a:t>
            </a:r>
            <a:r>
              <a:rPr lang="fi-FI" dirty="0" err="1" smtClean="0"/>
              <a:t>path</a:t>
            </a:r>
            <a:r>
              <a:rPr lang="fi-FI" dirty="0" smtClean="0"/>
              <a:t> in </a:t>
            </a:r>
            <a:r>
              <a:rPr lang="fi-FI" dirty="0" err="1" smtClean="0"/>
              <a:t>every</a:t>
            </a:r>
            <a:r>
              <a:rPr lang="fi-FI" dirty="0" smtClean="0"/>
              <a:t> </a:t>
            </a:r>
            <a:r>
              <a:rPr lang="fi-FI" dirty="0" err="1" smtClean="0"/>
              <a:t>stage</a:t>
            </a:r>
            <a:r>
              <a:rPr lang="fi-FI" dirty="0" smtClean="0"/>
              <a:t> of </a:t>
            </a:r>
            <a:r>
              <a:rPr lang="fi-FI" dirty="0" err="1" smtClean="0"/>
              <a:t>environmental</a:t>
            </a:r>
            <a:r>
              <a:rPr lang="fi-FI" dirty="0" smtClean="0"/>
              <a:t> </a:t>
            </a:r>
            <a:r>
              <a:rPr lang="fi-FI" dirty="0" err="1" smtClean="0"/>
              <a:t>modelling</a:t>
            </a:r>
            <a:endParaRPr lang="fi-FI" dirty="0"/>
          </a:p>
        </p:txBody>
      </p:sp>
      <p:sp>
        <p:nvSpPr>
          <p:cNvPr id="5" name="Rectangle 4"/>
          <p:cNvSpPr/>
          <p:nvPr/>
        </p:nvSpPr>
        <p:spPr bwMode="auto">
          <a:xfrm>
            <a:off x="323528" y="5661248"/>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1724" y="1430462"/>
            <a:ext cx="6664796" cy="4439526"/>
          </a:xfrm>
          <a:prstGeom prst="rect">
            <a:avLst/>
          </a:prstGeom>
        </p:spPr>
      </p:pic>
      <p:sp>
        <p:nvSpPr>
          <p:cNvPr id="3" name="Content Placeholder 2"/>
          <p:cNvSpPr>
            <a:spLocks noGrp="1"/>
          </p:cNvSpPr>
          <p:nvPr>
            <p:ph idx="1"/>
          </p:nvPr>
        </p:nvSpPr>
        <p:spPr>
          <a:xfrm>
            <a:off x="695076" y="5869988"/>
            <a:ext cx="7985125" cy="4135437"/>
          </a:xfrm>
        </p:spPr>
        <p:txBody>
          <a:bodyPr/>
          <a:lstStyle/>
          <a:p>
            <a:pPr marL="0" indent="0">
              <a:buNone/>
            </a:pPr>
            <a:r>
              <a:rPr lang="en-US" sz="2000" dirty="0" err="1" smtClean="0"/>
              <a:t>Laniak</a:t>
            </a:r>
            <a:r>
              <a:rPr lang="en-US" sz="2000" dirty="0" smtClean="0"/>
              <a:t> et al.: </a:t>
            </a:r>
            <a:r>
              <a:rPr lang="en-US" sz="2000" dirty="0"/>
              <a:t>Integrated environmental modeling: A vision </a:t>
            </a:r>
            <a:r>
              <a:rPr lang="en-US" sz="1800" dirty="0"/>
              <a:t>and</a:t>
            </a:r>
            <a:r>
              <a:rPr lang="en-US" sz="2000" dirty="0"/>
              <a:t> roadmap for the future, Environmental Modelling &amp; Software, January 2013</a:t>
            </a:r>
          </a:p>
          <a:p>
            <a:endParaRPr lang="fi-FI" dirty="0"/>
          </a:p>
        </p:txBody>
      </p:sp>
      <p:sp>
        <p:nvSpPr>
          <p:cNvPr id="7" name="Slide Number Placeholder 6"/>
          <p:cNvSpPr>
            <a:spLocks noGrp="1"/>
          </p:cNvSpPr>
          <p:nvPr>
            <p:ph type="sldNum" sz="quarter" idx="12"/>
          </p:nvPr>
        </p:nvSpPr>
        <p:spPr/>
        <p:txBody>
          <a:bodyPr/>
          <a:lstStyle/>
          <a:p>
            <a:pPr>
              <a:defRPr/>
            </a:pPr>
            <a:fld id="{B69C0E4A-449E-4D81-B695-1ABCCBC0E9BE}" type="slidenum">
              <a:rPr lang="en-US" smtClean="0"/>
              <a:pPr>
                <a:defRPr/>
              </a:pPr>
              <a:t>8</a:t>
            </a:fld>
            <a:endParaRPr lang="en-US"/>
          </a:p>
        </p:txBody>
      </p:sp>
    </p:spTree>
    <p:extLst>
      <p:ext uri="{BB962C8B-B14F-4D97-AF65-F5344CB8AC3E}">
        <p14:creationId xmlns:p14="http://schemas.microsoft.com/office/powerpoint/2010/main" val="30367523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err="1" smtClean="0"/>
              <a:t>Common</a:t>
            </a:r>
            <a:r>
              <a:rPr lang="fi-FI" dirty="0" smtClean="0"/>
              <a:t> </a:t>
            </a:r>
            <a:r>
              <a:rPr lang="fi-FI" dirty="0" err="1" smtClean="0"/>
              <a:t>reasons</a:t>
            </a:r>
            <a:r>
              <a:rPr lang="fi-FI" dirty="0" smtClean="0"/>
              <a:t> for </a:t>
            </a:r>
            <a:r>
              <a:rPr lang="fi-FI" dirty="0" err="1" smtClean="0"/>
              <a:t>path</a:t>
            </a:r>
            <a:r>
              <a:rPr lang="fi-FI" dirty="0" smtClean="0"/>
              <a:t> </a:t>
            </a:r>
            <a:r>
              <a:rPr lang="fi-FI" dirty="0" err="1" smtClean="0"/>
              <a:t>effects</a:t>
            </a:r>
            <a:endParaRPr lang="fi-FI" dirty="0"/>
          </a:p>
        </p:txBody>
      </p:sp>
      <p:sp>
        <p:nvSpPr>
          <p:cNvPr id="3" name="Content Placeholder 2"/>
          <p:cNvSpPr>
            <a:spLocks noGrp="1"/>
          </p:cNvSpPr>
          <p:nvPr>
            <p:ph idx="1"/>
          </p:nvPr>
        </p:nvSpPr>
        <p:spPr>
          <a:xfrm>
            <a:off x="571499" y="1705831"/>
            <a:ext cx="7985125" cy="4495477"/>
          </a:xfrm>
        </p:spPr>
        <p:txBody>
          <a:bodyPr/>
          <a:lstStyle/>
          <a:p>
            <a:pPr marL="0" indent="0">
              <a:buNone/>
            </a:pPr>
            <a:r>
              <a:rPr lang="en-US" dirty="0" smtClean="0"/>
              <a:t>Behavioral phenomena influence modeler’s choices at decision forks along the path</a:t>
            </a:r>
          </a:p>
          <a:p>
            <a:r>
              <a:rPr lang="en-US" dirty="0" smtClean="0"/>
              <a:t>Cognitive and motivational biases</a:t>
            </a:r>
          </a:p>
          <a:p>
            <a:r>
              <a:rPr lang="en-US" dirty="0" smtClean="0"/>
              <a:t>Narrow thinking</a:t>
            </a:r>
          </a:p>
          <a:p>
            <a:r>
              <a:rPr lang="en-US" dirty="0" smtClean="0"/>
              <a:t>Lack of critical evaluation of the path taken</a:t>
            </a:r>
          </a:p>
          <a:p>
            <a:pPr marL="0" indent="0">
              <a:buNone/>
            </a:pPr>
            <a:endParaRPr lang="en-US" sz="1200" dirty="0" smtClean="0"/>
          </a:p>
          <a:p>
            <a:pPr marL="0" indent="0">
              <a:buNone/>
            </a:pPr>
            <a:endParaRPr lang="en-US" sz="1200" dirty="0" smtClean="0"/>
          </a:p>
          <a:p>
            <a:pPr marL="0" indent="0">
              <a:buNone/>
            </a:pPr>
            <a:r>
              <a:rPr lang="en-US" dirty="0" smtClean="0"/>
              <a:t>Who should care: </a:t>
            </a:r>
          </a:p>
          <a:p>
            <a:r>
              <a:rPr lang="en-US" dirty="0" smtClean="0"/>
              <a:t>modelling </a:t>
            </a:r>
            <a:r>
              <a:rPr lang="en-US" dirty="0"/>
              <a:t>team, </a:t>
            </a:r>
            <a:r>
              <a:rPr lang="en-US" dirty="0" smtClean="0"/>
              <a:t>steering group, stakeholders</a:t>
            </a:r>
          </a:p>
          <a:p>
            <a:r>
              <a:rPr lang="en-US" dirty="0" smtClean="0"/>
              <a:t>problem </a:t>
            </a:r>
            <a:r>
              <a:rPr lang="en-US" dirty="0"/>
              <a:t>owner, </a:t>
            </a:r>
            <a:r>
              <a:rPr lang="en-US" dirty="0" smtClean="0"/>
              <a:t>commissioner </a:t>
            </a:r>
            <a:r>
              <a:rPr lang="en-US" dirty="0"/>
              <a:t>of </a:t>
            </a:r>
            <a:r>
              <a:rPr lang="en-US" dirty="0" smtClean="0"/>
              <a:t>the project </a:t>
            </a:r>
            <a:endParaRPr lang="fi-FI" dirty="0"/>
          </a:p>
        </p:txBody>
      </p:sp>
      <p:sp>
        <p:nvSpPr>
          <p:cNvPr id="4" name="Rectangle 3"/>
          <p:cNvSpPr/>
          <p:nvPr/>
        </p:nvSpPr>
        <p:spPr bwMode="auto">
          <a:xfrm>
            <a:off x="323528" y="5661248"/>
            <a:ext cx="8728223" cy="108012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6" name="Slide Number Placeholder 5"/>
          <p:cNvSpPr>
            <a:spLocks noGrp="1"/>
          </p:cNvSpPr>
          <p:nvPr>
            <p:ph type="sldNum" sz="quarter" idx="12"/>
          </p:nvPr>
        </p:nvSpPr>
        <p:spPr/>
        <p:txBody>
          <a:bodyPr/>
          <a:lstStyle/>
          <a:p>
            <a:pPr>
              <a:defRPr/>
            </a:pPr>
            <a:fld id="{B69C0E4A-449E-4D81-B695-1ABCCBC0E9BE}" type="slidenum">
              <a:rPr lang="en-US" smtClean="0"/>
              <a:pPr>
                <a:defRPr/>
              </a:pPr>
              <a:t>9</a:t>
            </a:fld>
            <a:endParaRPr lang="en-US"/>
          </a:p>
        </p:txBody>
      </p:sp>
    </p:spTree>
    <p:extLst>
      <p:ext uri="{BB962C8B-B14F-4D97-AF65-F5344CB8AC3E}">
        <p14:creationId xmlns:p14="http://schemas.microsoft.com/office/powerpoint/2010/main" val="2399406424"/>
      </p:ext>
    </p:extLst>
  </p:cSld>
  <p:clrMapOvr>
    <a:masterClrMapping/>
  </p:clrMapOvr>
  <p:timing>
    <p:tnLst>
      <p:par>
        <p:cTn id="1" dur="indefinite" restart="never" nodeType="tmRoot"/>
      </p:par>
    </p:tnLst>
  </p:timing>
</p:sld>
</file>

<file path=ppt/theme/theme1.xml><?xml version="1.0" encoding="utf-8"?>
<a:theme xmlns:a="http://schemas.openxmlformats.org/drawingml/2006/main" name="SAL">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S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L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AL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SAL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AL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AL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AL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SAL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alto_Science">
  <a:themeElements>
    <a:clrScheme name="aalto_Science 1">
      <a:dk1>
        <a:srgbClr val="000000"/>
      </a:dk1>
      <a:lt1>
        <a:srgbClr val="FFFFFF"/>
      </a:lt1>
      <a:dk2>
        <a:srgbClr val="6639B7"/>
      </a:dk2>
      <a:lt2>
        <a:srgbClr val="FECB00"/>
      </a:lt2>
      <a:accent1>
        <a:srgbClr val="009B3A"/>
      </a:accent1>
      <a:accent2>
        <a:srgbClr val="FF7900"/>
      </a:accent2>
      <a:accent3>
        <a:srgbClr val="FFFFFF"/>
      </a:accent3>
      <a:accent4>
        <a:srgbClr val="000000"/>
      </a:accent4>
      <a:accent5>
        <a:srgbClr val="AACBAE"/>
      </a:accent5>
      <a:accent6>
        <a:srgbClr val="E76D00"/>
      </a:accent6>
      <a:hlink>
        <a:srgbClr val="0065BD"/>
      </a:hlink>
      <a:folHlink>
        <a:srgbClr val="ED2939"/>
      </a:folHlink>
    </a:clrScheme>
    <a:fontScheme name="aalto_Scienc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lnDef>
  </a:objectDefaults>
  <a:extraClrSchemeLst>
    <a:extraClrScheme>
      <a:clrScheme name="aalto_Science 1">
        <a:dk1>
          <a:srgbClr val="000000"/>
        </a:dk1>
        <a:lt1>
          <a:srgbClr val="FFFFFF"/>
        </a:lt1>
        <a:dk2>
          <a:srgbClr val="6639B7"/>
        </a:dk2>
        <a:lt2>
          <a:srgbClr val="FECB00"/>
        </a:lt2>
        <a:accent1>
          <a:srgbClr val="009B3A"/>
        </a:accent1>
        <a:accent2>
          <a:srgbClr val="FF7900"/>
        </a:accent2>
        <a:accent3>
          <a:srgbClr val="FFFFFF"/>
        </a:accent3>
        <a:accent4>
          <a:srgbClr val="000000"/>
        </a:accent4>
        <a:accent5>
          <a:srgbClr val="AACBAE"/>
        </a:accent5>
        <a:accent6>
          <a:srgbClr val="E76D00"/>
        </a:accent6>
        <a:hlink>
          <a:srgbClr val="0065BD"/>
        </a:hlink>
        <a:folHlink>
          <a:srgbClr val="ED293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aalto_Science">
  <a:themeElements>
    <a:clrScheme name="aalto_Science 1">
      <a:dk1>
        <a:srgbClr val="000000"/>
      </a:dk1>
      <a:lt1>
        <a:srgbClr val="FFFFFF"/>
      </a:lt1>
      <a:dk2>
        <a:srgbClr val="6639B7"/>
      </a:dk2>
      <a:lt2>
        <a:srgbClr val="FECB00"/>
      </a:lt2>
      <a:accent1>
        <a:srgbClr val="009B3A"/>
      </a:accent1>
      <a:accent2>
        <a:srgbClr val="FF7900"/>
      </a:accent2>
      <a:accent3>
        <a:srgbClr val="FFFFFF"/>
      </a:accent3>
      <a:accent4>
        <a:srgbClr val="000000"/>
      </a:accent4>
      <a:accent5>
        <a:srgbClr val="AACBAE"/>
      </a:accent5>
      <a:accent6>
        <a:srgbClr val="E76D00"/>
      </a:accent6>
      <a:hlink>
        <a:srgbClr val="0065BD"/>
      </a:hlink>
      <a:folHlink>
        <a:srgbClr val="ED2939"/>
      </a:folHlink>
    </a:clrScheme>
    <a:fontScheme name="aalto_Scienc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lnDef>
  </a:objectDefaults>
  <a:extraClrSchemeLst>
    <a:extraClrScheme>
      <a:clrScheme name="aalto_Science 1">
        <a:dk1>
          <a:srgbClr val="000000"/>
        </a:dk1>
        <a:lt1>
          <a:srgbClr val="FFFFFF"/>
        </a:lt1>
        <a:dk2>
          <a:srgbClr val="6639B7"/>
        </a:dk2>
        <a:lt2>
          <a:srgbClr val="FECB00"/>
        </a:lt2>
        <a:accent1>
          <a:srgbClr val="009B3A"/>
        </a:accent1>
        <a:accent2>
          <a:srgbClr val="FF7900"/>
        </a:accent2>
        <a:accent3>
          <a:srgbClr val="FFFFFF"/>
        </a:accent3>
        <a:accent4>
          <a:srgbClr val="000000"/>
        </a:accent4>
        <a:accent5>
          <a:srgbClr val="AACBAE"/>
        </a:accent5>
        <a:accent6>
          <a:srgbClr val="E76D00"/>
        </a:accent6>
        <a:hlink>
          <a:srgbClr val="0065BD"/>
        </a:hlink>
        <a:folHlink>
          <a:srgbClr val="ED2939"/>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ALgreen">
  <a:themeElements>
    <a:clrScheme name="aalto_Perustiet 1">
      <a:dk1>
        <a:srgbClr val="000000"/>
      </a:dk1>
      <a:lt1>
        <a:srgbClr val="FFFFFF"/>
      </a:lt1>
      <a:dk2>
        <a:srgbClr val="6639B7"/>
      </a:dk2>
      <a:lt2>
        <a:srgbClr val="FECB00"/>
      </a:lt2>
      <a:accent1>
        <a:srgbClr val="009B3A"/>
      </a:accent1>
      <a:accent2>
        <a:srgbClr val="FF7900"/>
      </a:accent2>
      <a:accent3>
        <a:srgbClr val="FFFFFF"/>
      </a:accent3>
      <a:accent4>
        <a:srgbClr val="000000"/>
      </a:accent4>
      <a:accent5>
        <a:srgbClr val="AACBAE"/>
      </a:accent5>
      <a:accent6>
        <a:srgbClr val="E76D00"/>
      </a:accent6>
      <a:hlink>
        <a:srgbClr val="0065BD"/>
      </a:hlink>
      <a:folHlink>
        <a:srgbClr val="ED2939"/>
      </a:folHlink>
    </a:clrScheme>
    <a:fontScheme name="aalto_Perusti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lnDef>
  </a:objectDefaults>
  <a:extraClrSchemeLst>
    <a:extraClrScheme>
      <a:clrScheme name="aalto_Perustiet 1">
        <a:dk1>
          <a:srgbClr val="000000"/>
        </a:dk1>
        <a:lt1>
          <a:srgbClr val="FFFFFF"/>
        </a:lt1>
        <a:dk2>
          <a:srgbClr val="6639B7"/>
        </a:dk2>
        <a:lt2>
          <a:srgbClr val="FECB00"/>
        </a:lt2>
        <a:accent1>
          <a:srgbClr val="009B3A"/>
        </a:accent1>
        <a:accent2>
          <a:srgbClr val="FF7900"/>
        </a:accent2>
        <a:accent3>
          <a:srgbClr val="FFFFFF"/>
        </a:accent3>
        <a:accent4>
          <a:srgbClr val="000000"/>
        </a:accent4>
        <a:accent5>
          <a:srgbClr val="AACBAE"/>
        </a:accent5>
        <a:accent6>
          <a:srgbClr val="E76D00"/>
        </a:accent6>
        <a:hlink>
          <a:srgbClr val="0065BD"/>
        </a:hlink>
        <a:folHlink>
          <a:srgbClr val="ED2939"/>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SALgreen">
  <a:themeElements>
    <a:clrScheme name="aalto_Perustiet 1">
      <a:dk1>
        <a:srgbClr val="000000"/>
      </a:dk1>
      <a:lt1>
        <a:srgbClr val="FFFFFF"/>
      </a:lt1>
      <a:dk2>
        <a:srgbClr val="6639B7"/>
      </a:dk2>
      <a:lt2>
        <a:srgbClr val="FECB00"/>
      </a:lt2>
      <a:accent1>
        <a:srgbClr val="009B3A"/>
      </a:accent1>
      <a:accent2>
        <a:srgbClr val="FF7900"/>
      </a:accent2>
      <a:accent3>
        <a:srgbClr val="FFFFFF"/>
      </a:accent3>
      <a:accent4>
        <a:srgbClr val="000000"/>
      </a:accent4>
      <a:accent5>
        <a:srgbClr val="AACBAE"/>
      </a:accent5>
      <a:accent6>
        <a:srgbClr val="E76D00"/>
      </a:accent6>
      <a:hlink>
        <a:srgbClr val="0065BD"/>
      </a:hlink>
      <a:folHlink>
        <a:srgbClr val="ED2939"/>
      </a:folHlink>
    </a:clrScheme>
    <a:fontScheme name="aalto_Perusti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lnDef>
  </a:objectDefaults>
  <a:extraClrSchemeLst>
    <a:extraClrScheme>
      <a:clrScheme name="aalto_Perustiet 1">
        <a:dk1>
          <a:srgbClr val="000000"/>
        </a:dk1>
        <a:lt1>
          <a:srgbClr val="FFFFFF"/>
        </a:lt1>
        <a:dk2>
          <a:srgbClr val="6639B7"/>
        </a:dk2>
        <a:lt2>
          <a:srgbClr val="FECB00"/>
        </a:lt2>
        <a:accent1>
          <a:srgbClr val="009B3A"/>
        </a:accent1>
        <a:accent2>
          <a:srgbClr val="FF7900"/>
        </a:accent2>
        <a:accent3>
          <a:srgbClr val="FFFFFF"/>
        </a:accent3>
        <a:accent4>
          <a:srgbClr val="000000"/>
        </a:accent4>
        <a:accent5>
          <a:srgbClr val="AACBAE"/>
        </a:accent5>
        <a:accent6>
          <a:srgbClr val="E76D00"/>
        </a:accent6>
        <a:hlink>
          <a:srgbClr val="0065BD"/>
        </a:hlink>
        <a:folHlink>
          <a:srgbClr val="ED2939"/>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2_SALgreen">
  <a:themeElements>
    <a:clrScheme name="aalto_Perustiet 1">
      <a:dk1>
        <a:srgbClr val="000000"/>
      </a:dk1>
      <a:lt1>
        <a:srgbClr val="FFFFFF"/>
      </a:lt1>
      <a:dk2>
        <a:srgbClr val="6639B7"/>
      </a:dk2>
      <a:lt2>
        <a:srgbClr val="FECB00"/>
      </a:lt2>
      <a:accent1>
        <a:srgbClr val="009B3A"/>
      </a:accent1>
      <a:accent2>
        <a:srgbClr val="FF7900"/>
      </a:accent2>
      <a:accent3>
        <a:srgbClr val="FFFFFF"/>
      </a:accent3>
      <a:accent4>
        <a:srgbClr val="000000"/>
      </a:accent4>
      <a:accent5>
        <a:srgbClr val="AACBAE"/>
      </a:accent5>
      <a:accent6>
        <a:srgbClr val="E76D00"/>
      </a:accent6>
      <a:hlink>
        <a:srgbClr val="0065BD"/>
      </a:hlink>
      <a:folHlink>
        <a:srgbClr val="ED2939"/>
      </a:folHlink>
    </a:clrScheme>
    <a:fontScheme name="aalto_Perusti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lnDef>
  </a:objectDefaults>
  <a:extraClrSchemeLst>
    <a:extraClrScheme>
      <a:clrScheme name="aalto_Perustiet 1">
        <a:dk1>
          <a:srgbClr val="000000"/>
        </a:dk1>
        <a:lt1>
          <a:srgbClr val="FFFFFF"/>
        </a:lt1>
        <a:dk2>
          <a:srgbClr val="6639B7"/>
        </a:dk2>
        <a:lt2>
          <a:srgbClr val="FECB00"/>
        </a:lt2>
        <a:accent1>
          <a:srgbClr val="009B3A"/>
        </a:accent1>
        <a:accent2>
          <a:srgbClr val="FF7900"/>
        </a:accent2>
        <a:accent3>
          <a:srgbClr val="FFFFFF"/>
        </a:accent3>
        <a:accent4>
          <a:srgbClr val="000000"/>
        </a:accent4>
        <a:accent5>
          <a:srgbClr val="AACBAE"/>
        </a:accent5>
        <a:accent6>
          <a:srgbClr val="E76D00"/>
        </a:accent6>
        <a:hlink>
          <a:srgbClr val="0065BD"/>
        </a:hlink>
        <a:folHlink>
          <a:srgbClr val="ED2939"/>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3_SALgreen">
  <a:themeElements>
    <a:clrScheme name="aalto_Perustiet 1">
      <a:dk1>
        <a:srgbClr val="000000"/>
      </a:dk1>
      <a:lt1>
        <a:srgbClr val="FFFFFF"/>
      </a:lt1>
      <a:dk2>
        <a:srgbClr val="6639B7"/>
      </a:dk2>
      <a:lt2>
        <a:srgbClr val="FECB00"/>
      </a:lt2>
      <a:accent1>
        <a:srgbClr val="009B3A"/>
      </a:accent1>
      <a:accent2>
        <a:srgbClr val="FF7900"/>
      </a:accent2>
      <a:accent3>
        <a:srgbClr val="FFFFFF"/>
      </a:accent3>
      <a:accent4>
        <a:srgbClr val="000000"/>
      </a:accent4>
      <a:accent5>
        <a:srgbClr val="AACBAE"/>
      </a:accent5>
      <a:accent6>
        <a:srgbClr val="E76D00"/>
      </a:accent6>
      <a:hlink>
        <a:srgbClr val="0065BD"/>
      </a:hlink>
      <a:folHlink>
        <a:srgbClr val="ED2939"/>
      </a:folHlink>
    </a:clrScheme>
    <a:fontScheme name="aalto_Perusti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lnDef>
  </a:objectDefaults>
  <a:extraClrSchemeLst>
    <a:extraClrScheme>
      <a:clrScheme name="aalto_Perustiet 1">
        <a:dk1>
          <a:srgbClr val="000000"/>
        </a:dk1>
        <a:lt1>
          <a:srgbClr val="FFFFFF"/>
        </a:lt1>
        <a:dk2>
          <a:srgbClr val="6639B7"/>
        </a:dk2>
        <a:lt2>
          <a:srgbClr val="FECB00"/>
        </a:lt2>
        <a:accent1>
          <a:srgbClr val="009B3A"/>
        </a:accent1>
        <a:accent2>
          <a:srgbClr val="FF7900"/>
        </a:accent2>
        <a:accent3>
          <a:srgbClr val="FFFFFF"/>
        </a:accent3>
        <a:accent4>
          <a:srgbClr val="000000"/>
        </a:accent4>
        <a:accent5>
          <a:srgbClr val="AACBAE"/>
        </a:accent5>
        <a:accent6>
          <a:srgbClr val="E76D00"/>
        </a:accent6>
        <a:hlink>
          <a:srgbClr val="0065BD"/>
        </a:hlink>
        <a:folHlink>
          <a:srgbClr val="ED2939"/>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4_SALgreen">
  <a:themeElements>
    <a:clrScheme name="aalto_Perustiet 1">
      <a:dk1>
        <a:srgbClr val="000000"/>
      </a:dk1>
      <a:lt1>
        <a:srgbClr val="FFFFFF"/>
      </a:lt1>
      <a:dk2>
        <a:srgbClr val="6639B7"/>
      </a:dk2>
      <a:lt2>
        <a:srgbClr val="FECB00"/>
      </a:lt2>
      <a:accent1>
        <a:srgbClr val="009B3A"/>
      </a:accent1>
      <a:accent2>
        <a:srgbClr val="FF7900"/>
      </a:accent2>
      <a:accent3>
        <a:srgbClr val="FFFFFF"/>
      </a:accent3>
      <a:accent4>
        <a:srgbClr val="000000"/>
      </a:accent4>
      <a:accent5>
        <a:srgbClr val="AACBAE"/>
      </a:accent5>
      <a:accent6>
        <a:srgbClr val="E76D00"/>
      </a:accent6>
      <a:hlink>
        <a:srgbClr val="0065BD"/>
      </a:hlink>
      <a:folHlink>
        <a:srgbClr val="ED2939"/>
      </a:folHlink>
    </a:clrScheme>
    <a:fontScheme name="aalto_Perusti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lnDef>
  </a:objectDefaults>
  <a:extraClrSchemeLst>
    <a:extraClrScheme>
      <a:clrScheme name="aalto_Perustiet 1">
        <a:dk1>
          <a:srgbClr val="000000"/>
        </a:dk1>
        <a:lt1>
          <a:srgbClr val="FFFFFF"/>
        </a:lt1>
        <a:dk2>
          <a:srgbClr val="6639B7"/>
        </a:dk2>
        <a:lt2>
          <a:srgbClr val="FECB00"/>
        </a:lt2>
        <a:accent1>
          <a:srgbClr val="009B3A"/>
        </a:accent1>
        <a:accent2>
          <a:srgbClr val="FF7900"/>
        </a:accent2>
        <a:accent3>
          <a:srgbClr val="FFFFFF"/>
        </a:accent3>
        <a:accent4>
          <a:srgbClr val="000000"/>
        </a:accent4>
        <a:accent5>
          <a:srgbClr val="AACBAE"/>
        </a:accent5>
        <a:accent6>
          <a:srgbClr val="E76D00"/>
        </a:accent6>
        <a:hlink>
          <a:srgbClr val="0065BD"/>
        </a:hlink>
        <a:folHlink>
          <a:srgbClr val="ED2939"/>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5_SALgreen">
  <a:themeElements>
    <a:clrScheme name="aalto_Perustiet 1">
      <a:dk1>
        <a:srgbClr val="000000"/>
      </a:dk1>
      <a:lt1>
        <a:srgbClr val="FFFFFF"/>
      </a:lt1>
      <a:dk2>
        <a:srgbClr val="6639B7"/>
      </a:dk2>
      <a:lt2>
        <a:srgbClr val="FECB00"/>
      </a:lt2>
      <a:accent1>
        <a:srgbClr val="009B3A"/>
      </a:accent1>
      <a:accent2>
        <a:srgbClr val="FF7900"/>
      </a:accent2>
      <a:accent3>
        <a:srgbClr val="FFFFFF"/>
      </a:accent3>
      <a:accent4>
        <a:srgbClr val="000000"/>
      </a:accent4>
      <a:accent5>
        <a:srgbClr val="AACBAE"/>
      </a:accent5>
      <a:accent6>
        <a:srgbClr val="E76D00"/>
      </a:accent6>
      <a:hlink>
        <a:srgbClr val="0065BD"/>
      </a:hlink>
      <a:folHlink>
        <a:srgbClr val="ED2939"/>
      </a:folHlink>
    </a:clrScheme>
    <a:fontScheme name="aalto_Perusti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lnDef>
  </a:objectDefaults>
  <a:extraClrSchemeLst>
    <a:extraClrScheme>
      <a:clrScheme name="aalto_Perustiet 1">
        <a:dk1>
          <a:srgbClr val="000000"/>
        </a:dk1>
        <a:lt1>
          <a:srgbClr val="FFFFFF"/>
        </a:lt1>
        <a:dk2>
          <a:srgbClr val="6639B7"/>
        </a:dk2>
        <a:lt2>
          <a:srgbClr val="FECB00"/>
        </a:lt2>
        <a:accent1>
          <a:srgbClr val="009B3A"/>
        </a:accent1>
        <a:accent2>
          <a:srgbClr val="FF7900"/>
        </a:accent2>
        <a:accent3>
          <a:srgbClr val="FFFFFF"/>
        </a:accent3>
        <a:accent4>
          <a:srgbClr val="000000"/>
        </a:accent4>
        <a:accent5>
          <a:srgbClr val="AACBAE"/>
        </a:accent5>
        <a:accent6>
          <a:srgbClr val="E76D00"/>
        </a:accent6>
        <a:hlink>
          <a:srgbClr val="0065BD"/>
        </a:hlink>
        <a:folHlink>
          <a:srgbClr val="ED293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20408</TotalTime>
  <Words>1575</Words>
  <Application>Microsoft Office PowerPoint</Application>
  <PresentationFormat>On-screen Show (4:3)</PresentationFormat>
  <Paragraphs>243</Paragraphs>
  <Slides>19</Slides>
  <Notes>4</Notes>
  <HiddenSlides>0</HiddenSlides>
  <MMClips>0</MMClips>
  <ScaleCrop>false</ScaleCrop>
  <HeadingPairs>
    <vt:vector size="6" baseType="variant">
      <vt:variant>
        <vt:lpstr>Fonts Used</vt:lpstr>
      </vt:variant>
      <vt:variant>
        <vt:i4>5</vt:i4>
      </vt:variant>
      <vt:variant>
        <vt:lpstr>Theme</vt:lpstr>
      </vt:variant>
      <vt:variant>
        <vt:i4>9</vt:i4>
      </vt:variant>
      <vt:variant>
        <vt:lpstr>Slide Titles</vt:lpstr>
      </vt:variant>
      <vt:variant>
        <vt:i4>19</vt:i4>
      </vt:variant>
    </vt:vector>
  </HeadingPairs>
  <TitlesOfParts>
    <vt:vector size="33" baseType="lpstr">
      <vt:lpstr>Arial</vt:lpstr>
      <vt:lpstr>Calibri</vt:lpstr>
      <vt:lpstr>Georgia</vt:lpstr>
      <vt:lpstr>Times New Roman</vt:lpstr>
      <vt:lpstr>Wingdings</vt:lpstr>
      <vt:lpstr>SAL</vt:lpstr>
      <vt:lpstr>aalto_Science</vt:lpstr>
      <vt:lpstr>1_aalto_Science</vt:lpstr>
      <vt:lpstr>SALgreen</vt:lpstr>
      <vt:lpstr>1_SALgreen</vt:lpstr>
      <vt:lpstr>2_SALgreen</vt:lpstr>
      <vt:lpstr>3_SALgreen</vt:lpstr>
      <vt:lpstr>4_SALgreen</vt:lpstr>
      <vt:lpstr>5_SALgreen</vt:lpstr>
      <vt:lpstr>Why pay attention to paths in the practice of environmental modelling?  </vt:lpstr>
      <vt:lpstr>Path perspective   Different paths almost always available  Outcome can depend on the path followed  Important in prescriptive policy decision support </vt:lpstr>
      <vt:lpstr>Systemic behavioral issues</vt:lpstr>
      <vt:lpstr>Path perspective highly relevant in environmental policy making</vt:lpstr>
      <vt:lpstr>Paths discussed implicitly early in OR</vt:lpstr>
      <vt:lpstr>A modelling process can be realized in different ways</vt:lpstr>
      <vt:lpstr>Interacting drivers of paths</vt:lpstr>
      <vt:lpstr>Forks in the path in every stage of environmental modelling</vt:lpstr>
      <vt:lpstr>Common reasons for path effects</vt:lpstr>
      <vt:lpstr>Mitigating risks along modelling paths    Using a checklist can help</vt:lpstr>
      <vt:lpstr>Stages with critical forks</vt:lpstr>
      <vt:lpstr>PowerPoint Presentation</vt:lpstr>
      <vt:lpstr>PowerPoint Presentation</vt:lpstr>
      <vt:lpstr>PowerPoint Presentation</vt:lpstr>
      <vt:lpstr>PowerPoint Presentation</vt:lpstr>
      <vt:lpstr>PowerPoint Presentation</vt:lpstr>
      <vt:lpstr>PowerPoint Presentation</vt:lpstr>
      <vt:lpstr>Conclusions</vt:lpstr>
      <vt:lpstr>Thank you</vt:lpstr>
    </vt:vector>
  </TitlesOfParts>
  <Company>Comptel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von Schantz Anton</dc:creator>
  <cp:lastModifiedBy>Lahtinen Tuomas</cp:lastModifiedBy>
  <cp:revision>321</cp:revision>
  <cp:lastPrinted>2017-06-15T12:58:08Z</cp:lastPrinted>
  <dcterms:created xsi:type="dcterms:W3CDTF">2014-07-01T12:17:40Z</dcterms:created>
  <dcterms:modified xsi:type="dcterms:W3CDTF">2017-06-15T13:52:02Z</dcterms:modified>
</cp:coreProperties>
</file>