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</p:sldIdLst>
  <p:sldSz cy="6858000" cx="9144000"/>
  <p:notesSz cx="6742100" cy="987265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/>
          <p:nvPr>
            <p:ph idx="2" type="hdr"/>
          </p:nvPr>
        </p:nvSpPr>
        <p:spPr>
          <a:xfrm>
            <a:off x="0" y="0"/>
            <a:ext cx="2921582" cy="49363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Shape 4"/>
          <p:cNvSpPr txBox="1"/>
          <p:nvPr>
            <p:ph idx="10" type="dt"/>
          </p:nvPr>
        </p:nvSpPr>
        <p:spPr>
          <a:xfrm>
            <a:off x="3818971" y="0"/>
            <a:ext cx="2921582" cy="49363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Shape 5"/>
          <p:cNvSpPr/>
          <p:nvPr>
            <p:ph idx="3" type="sldImg"/>
          </p:nvPr>
        </p:nvSpPr>
        <p:spPr>
          <a:xfrm>
            <a:off x="903288" y="739775"/>
            <a:ext cx="4935537" cy="3703638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Shape 6"/>
          <p:cNvSpPr txBox="1"/>
          <p:nvPr>
            <p:ph idx="1" type="body"/>
          </p:nvPr>
        </p:nvSpPr>
        <p:spPr>
          <a:xfrm>
            <a:off x="674212" y="4689515"/>
            <a:ext cx="5393690" cy="444269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Shape 7"/>
          <p:cNvSpPr txBox="1"/>
          <p:nvPr>
            <p:ph idx="11" type="ftr"/>
          </p:nvPr>
        </p:nvSpPr>
        <p:spPr>
          <a:xfrm>
            <a:off x="0" y="9377316"/>
            <a:ext cx="2921582" cy="493633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3818971" y="9377316"/>
            <a:ext cx="2921582" cy="49363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/>
          <p:nvPr>
            <p:ph idx="1" type="body"/>
          </p:nvPr>
        </p:nvSpPr>
        <p:spPr>
          <a:xfrm>
            <a:off x="674212" y="4689515"/>
            <a:ext cx="5393690" cy="4442698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Shape 90"/>
          <p:cNvSpPr/>
          <p:nvPr>
            <p:ph idx="2" type="sldImg"/>
          </p:nvPr>
        </p:nvSpPr>
        <p:spPr>
          <a:xfrm>
            <a:off x="903288" y="739775"/>
            <a:ext cx="4935537" cy="3703638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>
            <p:ph idx="1" type="body"/>
          </p:nvPr>
        </p:nvSpPr>
        <p:spPr>
          <a:xfrm>
            <a:off x="674212" y="4689515"/>
            <a:ext cx="5393700" cy="444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Shape 97"/>
          <p:cNvSpPr/>
          <p:nvPr>
            <p:ph idx="2" type="sldImg"/>
          </p:nvPr>
        </p:nvSpPr>
        <p:spPr>
          <a:xfrm>
            <a:off x="903288" y="739775"/>
            <a:ext cx="4935600" cy="37035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/>
          <p:nvPr>
            <p:ph idx="2" type="sldImg"/>
          </p:nvPr>
        </p:nvSpPr>
        <p:spPr>
          <a:xfrm>
            <a:off x="903288" y="739775"/>
            <a:ext cx="4935600" cy="37035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Shape 111"/>
          <p:cNvSpPr txBox="1"/>
          <p:nvPr>
            <p:ph idx="1" type="body"/>
          </p:nvPr>
        </p:nvSpPr>
        <p:spPr>
          <a:xfrm>
            <a:off x="674212" y="4689515"/>
            <a:ext cx="5393700" cy="444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Shape 112"/>
          <p:cNvSpPr txBox="1"/>
          <p:nvPr>
            <p:ph idx="12" type="sldNum"/>
          </p:nvPr>
        </p:nvSpPr>
        <p:spPr>
          <a:xfrm>
            <a:off x="3818971" y="9377316"/>
            <a:ext cx="2921700" cy="4935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2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showMasterSp="0" type="title">
  <p:cSld name="TITLE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alto_EN_Science_21_RGB_3" id="19" name="Shape 19"/>
          <p:cNvPicPr preferRelativeResize="0"/>
          <p:nvPr/>
        </p:nvPicPr>
        <p:blipFill rotWithShape="1">
          <a:blip r:embed="rId2">
            <a:alphaModFix/>
          </a:blip>
          <a:srcRect b="0" l="0" r="0" t="3487"/>
          <a:stretch/>
        </p:blipFill>
        <p:spPr>
          <a:xfrm>
            <a:off x="0" y="15875"/>
            <a:ext cx="2051050" cy="1804988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Shape 20"/>
          <p:cNvSpPr/>
          <p:nvPr/>
        </p:nvSpPr>
        <p:spPr>
          <a:xfrm>
            <a:off x="404093" y="1484783"/>
            <a:ext cx="8324850" cy="3919537"/>
          </a:xfrm>
          <a:prstGeom prst="rect">
            <a:avLst/>
          </a:prstGeom>
          <a:solidFill>
            <a:srgbClr val="ED2939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" name="Shape 21"/>
          <p:cNvSpPr txBox="1"/>
          <p:nvPr>
            <p:ph type="ctrTitle"/>
          </p:nvPr>
        </p:nvSpPr>
        <p:spPr>
          <a:xfrm>
            <a:off x="508568" y="1514525"/>
            <a:ext cx="7769225" cy="13319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ED293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ED293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ED293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ED293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ED293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ED293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ED293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ED293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2" name="Shape 22"/>
          <p:cNvSpPr txBox="1"/>
          <p:nvPr>
            <p:ph idx="1" type="subTitle"/>
          </p:nvPr>
        </p:nvSpPr>
        <p:spPr>
          <a:xfrm>
            <a:off x="467544" y="2636912"/>
            <a:ext cx="6283325" cy="23399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eorgia"/>
              <a:buNone/>
              <a:defRPr b="0" i="0" sz="2400" u="none" cap="none" strike="noStrike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143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600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3" name="Shape 23"/>
          <p:cNvSpPr txBox="1"/>
          <p:nvPr>
            <p:ph idx="10" type="dt"/>
          </p:nvPr>
        </p:nvSpPr>
        <p:spPr>
          <a:xfrm>
            <a:off x="2860675" y="5959475"/>
            <a:ext cx="2025650" cy="17621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200" u="none" cap="none" strike="noStrike">
                <a:solidFill>
                  <a:srgbClr val="928B8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pic>
        <p:nvPicPr>
          <p:cNvPr id="24" name="Shape 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740351" y="5589240"/>
            <a:ext cx="1140644" cy="144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Vertical Text" type="vertTx">
  <p:cSld name="VERTICAL_TEXT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 txBox="1"/>
          <p:nvPr>
            <p:ph type="title"/>
          </p:nvPr>
        </p:nvSpPr>
        <p:spPr>
          <a:xfrm>
            <a:off x="571500" y="488950"/>
            <a:ext cx="7985125" cy="107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ED293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ED293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ED293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ED293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ED293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ED293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ED293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ED293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ED293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8" name="Shape 78"/>
          <p:cNvSpPr txBox="1"/>
          <p:nvPr>
            <p:ph idx="1" type="body"/>
          </p:nvPr>
        </p:nvSpPr>
        <p:spPr>
          <a:xfrm rot="5400000">
            <a:off x="2496344" y="-342106"/>
            <a:ext cx="4135437" cy="7985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9" name="Shape 79"/>
          <p:cNvSpPr txBox="1"/>
          <p:nvPr>
            <p:ph idx="10" type="dt"/>
          </p:nvPr>
        </p:nvSpPr>
        <p:spPr>
          <a:xfrm>
            <a:off x="3429000" y="6272213"/>
            <a:ext cx="1544638" cy="1254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0" name="Shape 80"/>
          <p:cNvSpPr txBox="1"/>
          <p:nvPr>
            <p:ph idx="11" type="ftr"/>
          </p:nvPr>
        </p:nvSpPr>
        <p:spPr>
          <a:xfrm>
            <a:off x="3429000" y="6142038"/>
            <a:ext cx="1544638" cy="1254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1" name="Shape 81"/>
          <p:cNvSpPr txBox="1"/>
          <p:nvPr>
            <p:ph idx="12" type="sldNum"/>
          </p:nvPr>
        </p:nvSpPr>
        <p:spPr>
          <a:xfrm>
            <a:off x="3429000" y="6397625"/>
            <a:ext cx="1544638" cy="12541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b="1"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buNone/>
              <a:defRPr b="1"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buNone/>
              <a:defRPr b="1"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buNone/>
              <a:defRPr b="1"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buNone/>
              <a:defRPr b="1"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spcBef>
                <a:spcPts val="0"/>
              </a:spcBef>
              <a:buNone/>
              <a:defRPr b="1"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spcBef>
                <a:spcPts val="0"/>
              </a:spcBef>
              <a:buNone/>
              <a:defRPr b="1"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spcBef>
                <a:spcPts val="0"/>
              </a:spcBef>
              <a:buNone/>
              <a:defRPr b="1"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spcBef>
                <a:spcPts val="0"/>
              </a:spcBef>
              <a:buNone/>
              <a:defRPr b="1"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Vertical Title and Text" type="vertTitleAndTx">
  <p:cSld name="VERTICAL_TITLE_AND_VERTICAL_TEXT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/>
          <p:nvPr>
            <p:ph type="title"/>
          </p:nvPr>
        </p:nvSpPr>
        <p:spPr>
          <a:xfrm rot="5400000">
            <a:off x="4944269" y="2105819"/>
            <a:ext cx="5229225" cy="19954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ED293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ED293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ED293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ED293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ED293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ED293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ED293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ED293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ED293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4" name="Shape 84"/>
          <p:cNvSpPr txBox="1"/>
          <p:nvPr>
            <p:ph idx="1" type="body"/>
          </p:nvPr>
        </p:nvSpPr>
        <p:spPr>
          <a:xfrm rot="5400000">
            <a:off x="875506" y="184944"/>
            <a:ext cx="5229225" cy="583723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5" name="Shape 85"/>
          <p:cNvSpPr txBox="1"/>
          <p:nvPr>
            <p:ph idx="10" type="dt"/>
          </p:nvPr>
        </p:nvSpPr>
        <p:spPr>
          <a:xfrm>
            <a:off x="3429000" y="6272213"/>
            <a:ext cx="1544638" cy="1254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6" name="Shape 86"/>
          <p:cNvSpPr txBox="1"/>
          <p:nvPr>
            <p:ph idx="11" type="ftr"/>
          </p:nvPr>
        </p:nvSpPr>
        <p:spPr>
          <a:xfrm>
            <a:off x="3429000" y="6142038"/>
            <a:ext cx="1544638" cy="1254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7" name="Shape 87"/>
          <p:cNvSpPr txBox="1"/>
          <p:nvPr>
            <p:ph idx="12" type="sldNum"/>
          </p:nvPr>
        </p:nvSpPr>
        <p:spPr>
          <a:xfrm>
            <a:off x="3429000" y="6397625"/>
            <a:ext cx="1544638" cy="12541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b="1"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buNone/>
              <a:defRPr b="1"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buNone/>
              <a:defRPr b="1"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buNone/>
              <a:defRPr b="1"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buNone/>
              <a:defRPr b="1"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spcBef>
                <a:spcPts val="0"/>
              </a:spcBef>
              <a:buNone/>
              <a:defRPr b="1"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spcBef>
                <a:spcPts val="0"/>
              </a:spcBef>
              <a:buNone/>
              <a:defRPr b="1"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spcBef>
                <a:spcPts val="0"/>
              </a:spcBef>
              <a:buNone/>
              <a:defRPr b="1"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spcBef>
                <a:spcPts val="0"/>
              </a:spcBef>
              <a:buNone/>
              <a:defRPr b="1"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Content" type="obj">
  <p:cSld name="OBJEC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571500" y="488950"/>
            <a:ext cx="7985125" cy="107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ED293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ED293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ED293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ED293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ED293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ED293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ED293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ED293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ED293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7" name="Shape 27"/>
          <p:cNvSpPr txBox="1"/>
          <p:nvPr>
            <p:ph idx="1" type="body"/>
          </p:nvPr>
        </p:nvSpPr>
        <p:spPr>
          <a:xfrm>
            <a:off x="571500" y="1582738"/>
            <a:ext cx="7985125" cy="413543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8" name="Shape 28"/>
          <p:cNvSpPr txBox="1"/>
          <p:nvPr>
            <p:ph idx="10" type="dt"/>
          </p:nvPr>
        </p:nvSpPr>
        <p:spPr>
          <a:xfrm>
            <a:off x="3429000" y="6272213"/>
            <a:ext cx="1544638" cy="1254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9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9" name="Shape 29"/>
          <p:cNvSpPr txBox="1"/>
          <p:nvPr>
            <p:ph idx="11" type="ftr"/>
          </p:nvPr>
        </p:nvSpPr>
        <p:spPr>
          <a:xfrm>
            <a:off x="3429000" y="6142038"/>
            <a:ext cx="1544638" cy="1254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9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0" name="Shape 30"/>
          <p:cNvSpPr txBox="1"/>
          <p:nvPr>
            <p:ph idx="12" type="sldNum"/>
          </p:nvPr>
        </p:nvSpPr>
        <p:spPr>
          <a:xfrm>
            <a:off x="3429000" y="6397625"/>
            <a:ext cx="1544638" cy="12541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b="1" i="0" sz="9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buNone/>
              <a:defRPr b="1" i="0" sz="9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buNone/>
              <a:defRPr b="1" i="0" sz="9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buNone/>
              <a:defRPr b="1" i="0" sz="9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buNone/>
              <a:defRPr b="1" i="0" sz="9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spcBef>
                <a:spcPts val="0"/>
              </a:spcBef>
              <a:buNone/>
              <a:defRPr b="1" i="0" sz="9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spcBef>
                <a:spcPts val="0"/>
              </a:spcBef>
              <a:buNone/>
              <a:defRPr b="1" i="0" sz="9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spcBef>
                <a:spcPts val="0"/>
              </a:spcBef>
              <a:buNone/>
              <a:defRPr b="1" i="0" sz="9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spcBef>
                <a:spcPts val="0"/>
              </a:spcBef>
              <a:buNone/>
              <a:defRPr b="1" i="0" sz="9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rgbClr val="ED293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ED293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ED293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ED293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ED293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ED293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ED293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ED293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ED293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3" name="Shape 33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4" name="Shape 34"/>
          <p:cNvSpPr txBox="1"/>
          <p:nvPr>
            <p:ph idx="10" type="dt"/>
          </p:nvPr>
        </p:nvSpPr>
        <p:spPr>
          <a:xfrm>
            <a:off x="3429000" y="6272213"/>
            <a:ext cx="1544638" cy="1254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5" name="Shape 35"/>
          <p:cNvSpPr txBox="1"/>
          <p:nvPr>
            <p:ph idx="11" type="ftr"/>
          </p:nvPr>
        </p:nvSpPr>
        <p:spPr>
          <a:xfrm>
            <a:off x="3429000" y="6142038"/>
            <a:ext cx="1544638" cy="1254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6" name="Shape 36"/>
          <p:cNvSpPr txBox="1"/>
          <p:nvPr>
            <p:ph idx="12" type="sldNum"/>
          </p:nvPr>
        </p:nvSpPr>
        <p:spPr>
          <a:xfrm>
            <a:off x="3429000" y="6397625"/>
            <a:ext cx="1544638" cy="12541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b="1"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buNone/>
              <a:defRPr b="1"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buNone/>
              <a:defRPr b="1"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buNone/>
              <a:defRPr b="1"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buNone/>
              <a:defRPr b="1"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spcBef>
                <a:spcPts val="0"/>
              </a:spcBef>
              <a:buNone/>
              <a:defRPr b="1"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spcBef>
                <a:spcPts val="0"/>
              </a:spcBef>
              <a:buNone/>
              <a:defRPr b="1"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spcBef>
                <a:spcPts val="0"/>
              </a:spcBef>
              <a:buNone/>
              <a:defRPr b="1"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spcBef>
                <a:spcPts val="0"/>
              </a:spcBef>
              <a:buNone/>
              <a:defRPr b="1"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wo Content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 txBox="1"/>
          <p:nvPr>
            <p:ph type="title"/>
          </p:nvPr>
        </p:nvSpPr>
        <p:spPr>
          <a:xfrm>
            <a:off x="571500" y="488950"/>
            <a:ext cx="7985125" cy="107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ED293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ED293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ED293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ED293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ED293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ED293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ED293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ED293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ED293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9" name="Shape 39"/>
          <p:cNvSpPr txBox="1"/>
          <p:nvPr>
            <p:ph idx="1" type="body"/>
          </p:nvPr>
        </p:nvSpPr>
        <p:spPr>
          <a:xfrm>
            <a:off x="571500" y="1582738"/>
            <a:ext cx="3916363" cy="413543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0" name="Shape 40"/>
          <p:cNvSpPr txBox="1"/>
          <p:nvPr>
            <p:ph idx="2" type="body"/>
          </p:nvPr>
        </p:nvSpPr>
        <p:spPr>
          <a:xfrm>
            <a:off x="4640263" y="1582738"/>
            <a:ext cx="3916362" cy="413543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1" name="Shape 41"/>
          <p:cNvSpPr txBox="1"/>
          <p:nvPr>
            <p:ph idx="10" type="dt"/>
          </p:nvPr>
        </p:nvSpPr>
        <p:spPr>
          <a:xfrm>
            <a:off x="3429000" y="6272213"/>
            <a:ext cx="1544638" cy="1254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2" name="Shape 42"/>
          <p:cNvSpPr txBox="1"/>
          <p:nvPr>
            <p:ph idx="11" type="ftr"/>
          </p:nvPr>
        </p:nvSpPr>
        <p:spPr>
          <a:xfrm>
            <a:off x="3429000" y="6142038"/>
            <a:ext cx="1544638" cy="1254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3" name="Shape 43"/>
          <p:cNvSpPr txBox="1"/>
          <p:nvPr>
            <p:ph idx="12" type="sldNum"/>
          </p:nvPr>
        </p:nvSpPr>
        <p:spPr>
          <a:xfrm>
            <a:off x="3429000" y="6397625"/>
            <a:ext cx="1544638" cy="12541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b="1"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buNone/>
              <a:defRPr b="1"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buNone/>
              <a:defRPr b="1"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buNone/>
              <a:defRPr b="1"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buNone/>
              <a:defRPr b="1"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spcBef>
                <a:spcPts val="0"/>
              </a:spcBef>
              <a:buNone/>
              <a:defRPr b="1"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spcBef>
                <a:spcPts val="0"/>
              </a:spcBef>
              <a:buNone/>
              <a:defRPr b="1"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spcBef>
                <a:spcPts val="0"/>
              </a:spcBef>
              <a:buNone/>
              <a:defRPr b="1"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spcBef>
                <a:spcPts val="0"/>
              </a:spcBef>
              <a:buNone/>
              <a:defRPr b="1"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mparison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ED293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ED293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ED293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ED293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ED293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ED293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ED293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ED293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ED293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7" name="Shape 47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8" name="Shape 48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9" name="Shape 49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0" name="Shape 50"/>
          <p:cNvSpPr txBox="1"/>
          <p:nvPr>
            <p:ph idx="10" type="dt"/>
          </p:nvPr>
        </p:nvSpPr>
        <p:spPr>
          <a:xfrm>
            <a:off x="3429000" y="6272213"/>
            <a:ext cx="1544638" cy="1254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1" name="Shape 51"/>
          <p:cNvSpPr txBox="1"/>
          <p:nvPr>
            <p:ph idx="11" type="ftr"/>
          </p:nvPr>
        </p:nvSpPr>
        <p:spPr>
          <a:xfrm>
            <a:off x="3429000" y="6142038"/>
            <a:ext cx="1544638" cy="1254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2" name="Shape 52"/>
          <p:cNvSpPr txBox="1"/>
          <p:nvPr>
            <p:ph idx="12" type="sldNum"/>
          </p:nvPr>
        </p:nvSpPr>
        <p:spPr>
          <a:xfrm>
            <a:off x="3429000" y="6397625"/>
            <a:ext cx="1544638" cy="12541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b="1"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buNone/>
              <a:defRPr b="1"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buNone/>
              <a:defRPr b="1"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buNone/>
              <a:defRPr b="1"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buNone/>
              <a:defRPr b="1"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spcBef>
                <a:spcPts val="0"/>
              </a:spcBef>
              <a:buNone/>
              <a:defRPr b="1"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spcBef>
                <a:spcPts val="0"/>
              </a:spcBef>
              <a:buNone/>
              <a:defRPr b="1"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spcBef>
                <a:spcPts val="0"/>
              </a:spcBef>
              <a:buNone/>
              <a:defRPr b="1"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spcBef>
                <a:spcPts val="0"/>
              </a:spcBef>
              <a:buNone/>
              <a:defRPr b="1"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/>
          <p:nvPr>
            <p:ph type="title"/>
          </p:nvPr>
        </p:nvSpPr>
        <p:spPr>
          <a:xfrm>
            <a:off x="571500" y="488950"/>
            <a:ext cx="7985125" cy="107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ED293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ED293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ED293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ED293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ED293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ED293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ED293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ED293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ED293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5" name="Shape 55"/>
          <p:cNvSpPr txBox="1"/>
          <p:nvPr>
            <p:ph idx="10" type="dt"/>
          </p:nvPr>
        </p:nvSpPr>
        <p:spPr>
          <a:xfrm>
            <a:off x="3429000" y="6272213"/>
            <a:ext cx="1544638" cy="1254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6" name="Shape 56"/>
          <p:cNvSpPr txBox="1"/>
          <p:nvPr>
            <p:ph idx="11" type="ftr"/>
          </p:nvPr>
        </p:nvSpPr>
        <p:spPr>
          <a:xfrm>
            <a:off x="3429000" y="6142038"/>
            <a:ext cx="1544638" cy="1254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7" name="Shape 57"/>
          <p:cNvSpPr txBox="1"/>
          <p:nvPr>
            <p:ph idx="12" type="sldNum"/>
          </p:nvPr>
        </p:nvSpPr>
        <p:spPr>
          <a:xfrm>
            <a:off x="3429000" y="6397625"/>
            <a:ext cx="1544638" cy="12541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b="1"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buNone/>
              <a:defRPr b="1"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buNone/>
              <a:defRPr b="1"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buNone/>
              <a:defRPr b="1"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buNone/>
              <a:defRPr b="1"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spcBef>
                <a:spcPts val="0"/>
              </a:spcBef>
              <a:buNone/>
              <a:defRPr b="1"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spcBef>
                <a:spcPts val="0"/>
              </a:spcBef>
              <a:buNone/>
              <a:defRPr b="1"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spcBef>
                <a:spcPts val="0"/>
              </a:spcBef>
              <a:buNone/>
              <a:defRPr b="1"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spcBef>
                <a:spcPts val="0"/>
              </a:spcBef>
              <a:buNone/>
              <a:defRPr b="1"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/>
          <p:nvPr>
            <p:ph idx="10" type="dt"/>
          </p:nvPr>
        </p:nvSpPr>
        <p:spPr>
          <a:xfrm>
            <a:off x="3429000" y="6272213"/>
            <a:ext cx="1544638" cy="1254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0" name="Shape 60"/>
          <p:cNvSpPr txBox="1"/>
          <p:nvPr>
            <p:ph idx="11" type="ftr"/>
          </p:nvPr>
        </p:nvSpPr>
        <p:spPr>
          <a:xfrm>
            <a:off x="3429000" y="6142038"/>
            <a:ext cx="1544638" cy="1254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1" name="Shape 61"/>
          <p:cNvSpPr txBox="1"/>
          <p:nvPr>
            <p:ph idx="12" type="sldNum"/>
          </p:nvPr>
        </p:nvSpPr>
        <p:spPr>
          <a:xfrm>
            <a:off x="3429000" y="6397625"/>
            <a:ext cx="1544638" cy="12541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b="1"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buNone/>
              <a:defRPr b="1"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buNone/>
              <a:defRPr b="1"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buNone/>
              <a:defRPr b="1"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buNone/>
              <a:defRPr b="1"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spcBef>
                <a:spcPts val="0"/>
              </a:spcBef>
              <a:buNone/>
              <a:defRPr b="1"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spcBef>
                <a:spcPts val="0"/>
              </a:spcBef>
              <a:buNone/>
              <a:defRPr b="1"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spcBef>
                <a:spcPts val="0"/>
              </a:spcBef>
              <a:buNone/>
              <a:defRPr b="1"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spcBef>
                <a:spcPts val="0"/>
              </a:spcBef>
              <a:buNone/>
              <a:defRPr b="1"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ntent with Caption" type="objTx">
  <p:cSld name="OBJECT_WITH_CAPTION_TEX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ED293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ED293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ED293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ED293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ED293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ED293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ED293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ED293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ED293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4" name="Shape 64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5" name="Shape 65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6" name="Shape 66"/>
          <p:cNvSpPr txBox="1"/>
          <p:nvPr>
            <p:ph idx="10" type="dt"/>
          </p:nvPr>
        </p:nvSpPr>
        <p:spPr>
          <a:xfrm>
            <a:off x="3429000" y="6272213"/>
            <a:ext cx="1544638" cy="1254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7" name="Shape 67"/>
          <p:cNvSpPr txBox="1"/>
          <p:nvPr>
            <p:ph idx="11" type="ftr"/>
          </p:nvPr>
        </p:nvSpPr>
        <p:spPr>
          <a:xfrm>
            <a:off x="3429000" y="6142038"/>
            <a:ext cx="1544638" cy="1254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8" name="Shape 68"/>
          <p:cNvSpPr txBox="1"/>
          <p:nvPr>
            <p:ph idx="12" type="sldNum"/>
          </p:nvPr>
        </p:nvSpPr>
        <p:spPr>
          <a:xfrm>
            <a:off x="3429000" y="6397625"/>
            <a:ext cx="1544638" cy="12541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b="1"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buNone/>
              <a:defRPr b="1"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buNone/>
              <a:defRPr b="1"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buNone/>
              <a:defRPr b="1"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buNone/>
              <a:defRPr b="1"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spcBef>
                <a:spcPts val="0"/>
              </a:spcBef>
              <a:buNone/>
              <a:defRPr b="1"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spcBef>
                <a:spcPts val="0"/>
              </a:spcBef>
              <a:buNone/>
              <a:defRPr b="1"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spcBef>
                <a:spcPts val="0"/>
              </a:spcBef>
              <a:buNone/>
              <a:defRPr b="1"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spcBef>
                <a:spcPts val="0"/>
              </a:spcBef>
              <a:buNone/>
              <a:defRPr b="1"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Picture with Caption" type="picTx">
  <p:cSld name="PICTURE_WITH_CAPTION_TEXT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ED293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ED293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ED293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ED293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ED293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ED293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ED293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ED293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ED293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1" name="Shape 71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2" name="Shape 72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3" name="Shape 73"/>
          <p:cNvSpPr txBox="1"/>
          <p:nvPr>
            <p:ph idx="10" type="dt"/>
          </p:nvPr>
        </p:nvSpPr>
        <p:spPr>
          <a:xfrm>
            <a:off x="3429000" y="6272213"/>
            <a:ext cx="1544638" cy="1254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4" name="Shape 74"/>
          <p:cNvSpPr txBox="1"/>
          <p:nvPr>
            <p:ph idx="11" type="ftr"/>
          </p:nvPr>
        </p:nvSpPr>
        <p:spPr>
          <a:xfrm>
            <a:off x="3429000" y="6142038"/>
            <a:ext cx="1544638" cy="1254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5" name="Shape 75"/>
          <p:cNvSpPr txBox="1"/>
          <p:nvPr>
            <p:ph idx="12" type="sldNum"/>
          </p:nvPr>
        </p:nvSpPr>
        <p:spPr>
          <a:xfrm>
            <a:off x="3429000" y="6397625"/>
            <a:ext cx="1544638" cy="12541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b="1"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buNone/>
              <a:defRPr b="1"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buNone/>
              <a:defRPr b="1"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buNone/>
              <a:defRPr b="1"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buNone/>
              <a:defRPr b="1"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spcBef>
                <a:spcPts val="0"/>
              </a:spcBef>
              <a:buNone/>
              <a:defRPr b="1"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spcBef>
                <a:spcPts val="0"/>
              </a:spcBef>
              <a:buNone/>
              <a:defRPr b="1"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spcBef>
                <a:spcPts val="0"/>
              </a:spcBef>
              <a:buNone/>
              <a:defRPr b="1"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spcBef>
                <a:spcPts val="0"/>
              </a:spcBef>
              <a:buNone/>
              <a:defRPr b="1" sz="9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9.xml"/><Relationship Id="rId10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0.xml"/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9" Type="http://schemas.openxmlformats.org/officeDocument/2006/relationships/slideLayout" Target="../slideLayouts/slideLayout7.xml"/><Relationship Id="rId14" Type="http://schemas.openxmlformats.org/officeDocument/2006/relationships/theme" Target="../theme/theme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alto_EN_Science_13_RGB_3" id="10" name="Shape 10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215900" y="5815013"/>
            <a:ext cx="2479675" cy="1042987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Shape 11"/>
          <p:cNvSpPr txBox="1"/>
          <p:nvPr>
            <p:ph type="title"/>
          </p:nvPr>
        </p:nvSpPr>
        <p:spPr>
          <a:xfrm>
            <a:off x="571500" y="488950"/>
            <a:ext cx="7985125" cy="107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ED293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ED293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ED293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ED293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ED293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ED293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ED293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ED293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rgbClr val="ED293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Shape 12"/>
          <p:cNvSpPr txBox="1"/>
          <p:nvPr>
            <p:ph idx="1" type="body"/>
          </p:nvPr>
        </p:nvSpPr>
        <p:spPr>
          <a:xfrm>
            <a:off x="571500" y="1582738"/>
            <a:ext cx="7985125" cy="413543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Shape 13"/>
          <p:cNvSpPr txBox="1"/>
          <p:nvPr>
            <p:ph idx="10" type="dt"/>
          </p:nvPr>
        </p:nvSpPr>
        <p:spPr>
          <a:xfrm>
            <a:off x="3429000" y="6272213"/>
            <a:ext cx="1544638" cy="1254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9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Shape 14"/>
          <p:cNvSpPr txBox="1"/>
          <p:nvPr>
            <p:ph idx="11" type="ftr"/>
          </p:nvPr>
        </p:nvSpPr>
        <p:spPr>
          <a:xfrm>
            <a:off x="3429000" y="6142038"/>
            <a:ext cx="1544638" cy="1254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9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5" name="Shape 15"/>
          <p:cNvSpPr txBox="1"/>
          <p:nvPr>
            <p:ph idx="12" type="sldNum"/>
          </p:nvPr>
        </p:nvSpPr>
        <p:spPr>
          <a:xfrm>
            <a:off x="3429000" y="6397625"/>
            <a:ext cx="1544638" cy="12541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1" i="0" sz="9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1" i="0" sz="9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1" i="0" sz="9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1" i="0" sz="9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1" i="0" sz="9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1" i="0" sz="9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1" i="0" sz="9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1" i="0" sz="9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1" i="0" sz="9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6" name="Shape 16"/>
          <p:cNvSpPr/>
          <p:nvPr/>
        </p:nvSpPr>
        <p:spPr>
          <a:xfrm>
            <a:off x="571500" y="5811838"/>
            <a:ext cx="7985125" cy="65087"/>
          </a:xfrm>
          <a:prstGeom prst="rect">
            <a:avLst/>
          </a:prstGeom>
          <a:solidFill>
            <a:srgbClr val="ED2939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7" name="Shape 1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668344" y="5733256"/>
            <a:ext cx="1140644" cy="1440000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3"/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6.png"/><Relationship Id="rId4" Type="http://schemas.openxmlformats.org/officeDocument/2006/relationships/image" Target="../media/image5.png"/><Relationship Id="rId5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/>
          <p:nvPr>
            <p:ph type="ctrTitle"/>
          </p:nvPr>
        </p:nvSpPr>
        <p:spPr>
          <a:xfrm>
            <a:off x="508575" y="1514525"/>
            <a:ext cx="8223900" cy="1813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Modeling crowd dynamics in an evacuation as a multi-agent system</a:t>
            </a:r>
            <a:endParaRPr/>
          </a:p>
        </p:txBody>
      </p:sp>
      <p:sp>
        <p:nvSpPr>
          <p:cNvPr id="93" name="Shape 93"/>
          <p:cNvSpPr txBox="1"/>
          <p:nvPr>
            <p:ph idx="1" type="subTitle"/>
          </p:nvPr>
        </p:nvSpPr>
        <p:spPr>
          <a:xfrm>
            <a:off x="520488" y="4022450"/>
            <a:ext cx="7745400" cy="1332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Georgia"/>
              <a:buNone/>
            </a:pPr>
            <a:r>
              <a:rPr lang="en-US"/>
              <a:t>Doctoral student: Anton von Schantz</a:t>
            </a:r>
            <a:r>
              <a:rPr b="0" i="0" lang="en-US" sz="2400" u="none" cap="none" strike="noStrike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rPr>
              <a:t>,</a:t>
            </a:r>
            <a:endParaRPr b="0" i="0" sz="2400" u="none" cap="none" strike="noStrik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Georgia"/>
              <a:buNone/>
            </a:pPr>
            <a:r>
              <a:rPr lang="en-US"/>
              <a:t>Faculty&amp;funding: </a:t>
            </a:r>
            <a:r>
              <a:rPr b="0" i="0" lang="en-US" sz="2400" u="none" cap="none" strike="noStrike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rPr>
              <a:t>Dep. Math. and S</a:t>
            </a:r>
            <a:r>
              <a:rPr lang="en-US"/>
              <a:t>yst.,</a:t>
            </a:r>
            <a:r>
              <a:rPr b="0" i="0" lang="en-US" sz="2400" u="none" cap="none" strike="noStrike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rPr>
              <a:t> Aalto University</a:t>
            </a:r>
            <a:endParaRPr b="0" i="0" sz="2400" u="none" cap="none" strike="noStrik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Georgia"/>
              <a:buNone/>
            </a:pPr>
            <a:r>
              <a:rPr lang="en-US"/>
              <a:t>Instructor&amp;supervisor: prof. Harri Ehtamo</a:t>
            </a:r>
            <a:endParaRPr b="0" i="0" sz="2400" u="none" cap="none" strike="noStrik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4" name="Shape 94"/>
          <p:cNvSpPr txBox="1"/>
          <p:nvPr/>
        </p:nvSpPr>
        <p:spPr>
          <a:xfrm>
            <a:off x="321915" y="5437187"/>
            <a:ext cx="7950200" cy="246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The document can be stored and made available to the public on the open internet pages of Aalto University. All other rights are reserved.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/>
          <p:nvPr>
            <p:ph idx="1" type="body"/>
          </p:nvPr>
        </p:nvSpPr>
        <p:spPr>
          <a:xfrm>
            <a:off x="446550" y="518150"/>
            <a:ext cx="5479200" cy="9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304800" lvl="0" marL="342900" rtl="0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lang="en-US" sz="1600"/>
              <a:t>How to model movement and decision-making of a human crowd in evacuation?</a:t>
            </a:r>
            <a:endParaRPr sz="1600"/>
          </a:p>
          <a:p>
            <a:pPr indent="-304800" lvl="0" marL="342900" rtl="0"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lang="en-US" sz="1600"/>
              <a:t>How to improve evacuation safety with these models?</a:t>
            </a:r>
            <a:endParaRPr sz="1600"/>
          </a:p>
        </p:txBody>
      </p:sp>
      <p:sp>
        <p:nvSpPr>
          <p:cNvPr id="100" name="Shape 100"/>
          <p:cNvSpPr txBox="1"/>
          <p:nvPr/>
        </p:nvSpPr>
        <p:spPr>
          <a:xfrm>
            <a:off x="510300" y="149600"/>
            <a:ext cx="7341600" cy="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/>
              <a:t>Key research questions:</a:t>
            </a:r>
            <a:endParaRPr b="1" sz="2000"/>
          </a:p>
        </p:txBody>
      </p:sp>
      <p:sp>
        <p:nvSpPr>
          <p:cNvPr id="101" name="Shape 101"/>
          <p:cNvSpPr txBox="1"/>
          <p:nvPr/>
        </p:nvSpPr>
        <p:spPr>
          <a:xfrm>
            <a:off x="446550" y="4409400"/>
            <a:ext cx="5598600" cy="1455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04800" lvl="0" marL="342900" rtl="0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</a:pPr>
            <a:r>
              <a:rPr lang="en-US" sz="1600">
                <a:solidFill>
                  <a:schemeClr val="dk1"/>
                </a:solidFill>
              </a:rPr>
              <a:t>Computationally efficient cellular automaton model </a:t>
            </a:r>
            <a:endParaRPr sz="1600">
              <a:solidFill>
                <a:schemeClr val="dk1"/>
              </a:solidFill>
            </a:endParaRPr>
          </a:p>
          <a:p>
            <a:pPr indent="-304800" lvl="0" marL="342900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</a:pPr>
            <a:r>
              <a:rPr lang="en-US" sz="1600">
                <a:solidFill>
                  <a:schemeClr val="dk1"/>
                </a:solidFill>
              </a:rPr>
              <a:t>Physical phenomena as a result of a locally played game coupled to a physics-inspired model</a:t>
            </a:r>
            <a:endParaRPr sz="1600">
              <a:solidFill>
                <a:schemeClr val="dk1"/>
              </a:solidFill>
            </a:endParaRPr>
          </a:p>
          <a:p>
            <a:pPr indent="-304800" lvl="0" marL="342900" rtl="0"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1600"/>
              <a:buChar char="•"/>
            </a:pPr>
            <a:r>
              <a:rPr lang="en-US" sz="1600">
                <a:solidFill>
                  <a:schemeClr val="dk1"/>
                </a:solidFill>
              </a:rPr>
              <a:t>Optimal guidance of pedestrians from a complex environment</a:t>
            </a:r>
            <a:endParaRPr sz="1600"/>
          </a:p>
        </p:txBody>
      </p:sp>
      <p:sp>
        <p:nvSpPr>
          <p:cNvPr id="102" name="Shape 102"/>
          <p:cNvSpPr txBox="1"/>
          <p:nvPr/>
        </p:nvSpPr>
        <p:spPr>
          <a:xfrm>
            <a:off x="552950" y="3928045"/>
            <a:ext cx="6201300" cy="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/>
              <a:t>Expected contribution:</a:t>
            </a:r>
            <a:endParaRPr b="1" sz="2000"/>
          </a:p>
        </p:txBody>
      </p:sp>
      <p:sp>
        <p:nvSpPr>
          <p:cNvPr id="103" name="Shape 103"/>
          <p:cNvSpPr txBox="1"/>
          <p:nvPr/>
        </p:nvSpPr>
        <p:spPr>
          <a:xfrm>
            <a:off x="5925750" y="5293100"/>
            <a:ext cx="3288300" cy="5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1200">
                <a:solidFill>
                  <a:schemeClr val="dk1"/>
                </a:solidFill>
              </a:rPr>
              <a:t>Simulation platform coded by von Schantz &amp; Tollander de Balsch</a:t>
            </a:r>
            <a:endParaRPr b="1">
              <a:solidFill>
                <a:schemeClr val="dk1"/>
              </a:solidFill>
            </a:endParaRPr>
          </a:p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04" name="Shape 10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62399" y="1966830"/>
            <a:ext cx="2890448" cy="1627594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Shape 10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032925" y="3230925"/>
            <a:ext cx="3073950" cy="2152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6" name="Shape 10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865963" y="149600"/>
            <a:ext cx="3203775" cy="2453475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Shape 107"/>
          <p:cNvSpPr txBox="1"/>
          <p:nvPr/>
        </p:nvSpPr>
        <p:spPr>
          <a:xfrm>
            <a:off x="1462400" y="3521200"/>
            <a:ext cx="3288300" cy="5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1200">
                <a:solidFill>
                  <a:schemeClr val="dk1"/>
                </a:solidFill>
              </a:rPr>
              <a:t>Spatial game in exit congestion</a:t>
            </a:r>
            <a:endParaRPr b="1">
              <a:solidFill>
                <a:schemeClr val="dk1"/>
              </a:solidFill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Shape 108"/>
          <p:cNvSpPr txBox="1"/>
          <p:nvPr/>
        </p:nvSpPr>
        <p:spPr>
          <a:xfrm>
            <a:off x="5925750" y="2405500"/>
            <a:ext cx="3516000" cy="5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1200">
                <a:solidFill>
                  <a:schemeClr val="dk1"/>
                </a:solidFill>
              </a:rPr>
              <a:t>Build-up of crowd pressure due to locally played game</a:t>
            </a:r>
            <a:endParaRPr b="1">
              <a:solidFill>
                <a:schemeClr val="dk1"/>
              </a:solidFill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/>
          <p:nvPr>
            <p:ph idx="1" type="body"/>
          </p:nvPr>
        </p:nvSpPr>
        <p:spPr>
          <a:xfrm>
            <a:off x="579450" y="719995"/>
            <a:ext cx="7985100" cy="227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SzPts val="2000"/>
              <a:buChar char="•"/>
            </a:pPr>
            <a:r>
              <a:rPr lang="en-US" sz="1800"/>
              <a:t>Cellular automaton evacuation model coupled with a spatial game, </a:t>
            </a:r>
            <a:r>
              <a:rPr i="1" lang="en-US" sz="1800"/>
              <a:t>Lecture Notes in Computer Science</a:t>
            </a:r>
            <a:r>
              <a:rPr lang="en-US" sz="1800"/>
              <a:t> (Aug. 2014)</a:t>
            </a:r>
            <a:endParaRPr sz="1800"/>
          </a:p>
          <a:p>
            <a:pPr indent="-355600" lvl="0" marL="457200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SzPts val="2000"/>
              <a:buChar char="•"/>
            </a:pPr>
            <a:r>
              <a:rPr lang="en-US" sz="1800"/>
              <a:t>Spatial game in cellular automaton evacuation model, </a:t>
            </a:r>
            <a:r>
              <a:rPr i="1" lang="en-US" sz="1800"/>
              <a:t>Phys. Rev. E</a:t>
            </a:r>
            <a:r>
              <a:rPr lang="en-US" sz="1800"/>
              <a:t> (Nov. 2015)</a:t>
            </a:r>
            <a:endParaRPr sz="1800"/>
          </a:p>
          <a:p>
            <a:pPr indent="-355600" lvl="0" marL="457200" rtl="0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  <a:buSzPts val="2000"/>
              <a:buChar char="•"/>
            </a:pPr>
            <a:r>
              <a:rPr lang="en-US" sz="1800"/>
              <a:t>Twotype multiagent game for egress congestion, </a:t>
            </a:r>
            <a:r>
              <a:rPr i="1" lang="en-US" sz="1800"/>
              <a:t>Proc. 50th Hawaii International Conference on System Sciences</a:t>
            </a:r>
            <a:r>
              <a:rPr lang="en-US" sz="1800"/>
              <a:t> (Jan. 2017)</a:t>
            </a:r>
            <a:endParaRPr sz="1800"/>
          </a:p>
        </p:txBody>
      </p:sp>
      <p:sp>
        <p:nvSpPr>
          <p:cNvPr id="115" name="Shape 115"/>
          <p:cNvSpPr txBox="1"/>
          <p:nvPr/>
        </p:nvSpPr>
        <p:spPr>
          <a:xfrm>
            <a:off x="571500" y="327900"/>
            <a:ext cx="7341600" cy="62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/>
              <a:t>Articles published so far:</a:t>
            </a:r>
            <a:endParaRPr b="1" sz="2400"/>
          </a:p>
        </p:txBody>
      </p:sp>
      <p:sp>
        <p:nvSpPr>
          <p:cNvPr id="116" name="Shape 116"/>
          <p:cNvSpPr txBox="1"/>
          <p:nvPr/>
        </p:nvSpPr>
        <p:spPr>
          <a:xfrm>
            <a:off x="571500" y="3671250"/>
            <a:ext cx="8270400" cy="227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11150" lvl="0" marL="457200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300"/>
              <a:buChar char="●"/>
            </a:pPr>
            <a:r>
              <a:rPr lang="en-US" sz="1800">
                <a:solidFill>
                  <a:schemeClr val="dk1"/>
                </a:solidFill>
              </a:rPr>
              <a:t>Overtaking others in a spatial game of exit congestion</a:t>
            </a:r>
            <a:r>
              <a:rPr lang="en-US" sz="1800">
                <a:solidFill>
                  <a:schemeClr val="dk1"/>
                </a:solidFill>
              </a:rPr>
              <a:t>, </a:t>
            </a:r>
            <a:r>
              <a:rPr i="1" lang="en-US" sz="1800">
                <a:solidFill>
                  <a:schemeClr val="dk1"/>
                </a:solidFill>
              </a:rPr>
              <a:t>PNAS</a:t>
            </a:r>
            <a:r>
              <a:rPr lang="en-US" sz="1800">
                <a:solidFill>
                  <a:schemeClr val="dk1"/>
                </a:solidFill>
              </a:rPr>
              <a:t> (manuscript ready, submission Jun. 2018)</a:t>
            </a:r>
            <a:endParaRPr sz="1800">
              <a:solidFill>
                <a:schemeClr val="dk1"/>
              </a:solidFill>
            </a:endParaRPr>
          </a:p>
          <a:p>
            <a:pPr indent="-311150" lvl="0" marL="457200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300"/>
              <a:buChar char="●"/>
            </a:pPr>
            <a:r>
              <a:rPr lang="en-US" sz="1800">
                <a:solidFill>
                  <a:schemeClr val="dk1"/>
                </a:solidFill>
              </a:rPr>
              <a:t>A genetic algorithm approach to optimal guidance of a crowd,</a:t>
            </a:r>
            <a:r>
              <a:rPr i="1" lang="en-US" sz="1800">
                <a:solidFill>
                  <a:schemeClr val="dk1"/>
                </a:solidFill>
              </a:rPr>
              <a:t> Transp. Res. Part B</a:t>
            </a:r>
            <a:r>
              <a:rPr lang="en-US" sz="1800">
                <a:solidFill>
                  <a:schemeClr val="dk1"/>
                </a:solidFill>
              </a:rPr>
              <a:t> (manuscript ready Aug. 2018)</a:t>
            </a:r>
            <a:endParaRPr sz="1800">
              <a:solidFill>
                <a:schemeClr val="dk1"/>
              </a:solidFill>
            </a:endParaRPr>
          </a:p>
          <a:p>
            <a:pPr indent="-311150" lvl="0" marL="457200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300"/>
              <a:buChar char="●"/>
            </a:pPr>
            <a:r>
              <a:rPr lang="en-US" sz="1800">
                <a:solidFill>
                  <a:schemeClr val="dk1"/>
                </a:solidFill>
              </a:rPr>
              <a:t>Unnamed article (manuscript ready 2019)</a:t>
            </a:r>
            <a:endParaRPr sz="1800">
              <a:solidFill>
                <a:schemeClr val="dk1"/>
              </a:solidFill>
            </a:endParaRPr>
          </a:p>
          <a:p>
            <a:pPr indent="-311150" lvl="0" marL="457200" rtl="0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  <a:buClr>
                <a:schemeClr val="dk1"/>
              </a:buClr>
              <a:buSzPts val="1300"/>
              <a:buChar char="●"/>
            </a:pPr>
            <a:r>
              <a:rPr lang="en-US" sz="1800">
                <a:solidFill>
                  <a:schemeClr val="dk1"/>
                </a:solidFill>
              </a:rPr>
              <a:t>Dissertation (mid 2019)</a:t>
            </a:r>
            <a:endParaRPr sz="1800">
              <a:solidFill>
                <a:schemeClr val="dk1"/>
              </a:solidFill>
            </a:endParaRPr>
          </a:p>
        </p:txBody>
      </p:sp>
      <p:sp>
        <p:nvSpPr>
          <p:cNvPr id="117" name="Shape 117"/>
          <p:cNvSpPr txBox="1"/>
          <p:nvPr/>
        </p:nvSpPr>
        <p:spPr>
          <a:xfrm>
            <a:off x="571500" y="3186750"/>
            <a:ext cx="7708500" cy="484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480"/>
              </a:spcBef>
              <a:spcAft>
                <a:spcPts val="1000"/>
              </a:spcAft>
              <a:buNone/>
            </a:pPr>
            <a:r>
              <a:rPr b="1" lang="en-US" sz="2400">
                <a:solidFill>
                  <a:schemeClr val="dk1"/>
                </a:solidFill>
              </a:rPr>
              <a:t>Plans towards completion and beyond:</a:t>
            </a:r>
            <a:endParaRPr b="1" sz="24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1_aalto_Science">
  <a:themeElements>
    <a:clrScheme name="aalto_Science 1">
      <a:dk1>
        <a:srgbClr val="000000"/>
      </a:dk1>
      <a:lt1>
        <a:srgbClr val="FFFFFF"/>
      </a:lt1>
      <a:dk2>
        <a:srgbClr val="6639B7"/>
      </a:dk2>
      <a:lt2>
        <a:srgbClr val="FECB00"/>
      </a:lt2>
      <a:accent1>
        <a:srgbClr val="009B3A"/>
      </a:accent1>
      <a:accent2>
        <a:srgbClr val="FF7900"/>
      </a:accent2>
      <a:accent3>
        <a:srgbClr val="FFFFFF"/>
      </a:accent3>
      <a:accent4>
        <a:srgbClr val="000000"/>
      </a:accent4>
      <a:accent5>
        <a:srgbClr val="AACBAE"/>
      </a:accent5>
      <a:accent6>
        <a:srgbClr val="E76D00"/>
      </a:accent6>
      <a:hlink>
        <a:srgbClr val="0065BD"/>
      </a:hlink>
      <a:folHlink>
        <a:srgbClr val="ED2939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