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1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9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7564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47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81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28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5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7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56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12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24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25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07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4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611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C8D05C-E4A1-4ADF-B9D4-BB8E2C65F195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38FE4-C674-4A13-AC47-291795932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824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8989502" cy="140053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Integer Programming Heuristics and Applications in Industrial Engineering and Business Analytics</a:t>
            </a:r>
            <a:endParaRPr lang="en-US" sz="36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1" y="2340078"/>
            <a:ext cx="9889153" cy="39083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Supervisor: </a:t>
            </a:r>
          </a:p>
          <a:p>
            <a:pPr marL="0" indent="0">
              <a:buNone/>
            </a:pPr>
            <a:r>
              <a:rPr lang="en-US" dirty="0" err="1" smtClean="0"/>
              <a:t>Yury</a:t>
            </a:r>
            <a:r>
              <a:rPr lang="en-US" dirty="0" smtClean="0"/>
              <a:t> </a:t>
            </a:r>
            <a:r>
              <a:rPr lang="en-US" dirty="0" err="1" smtClean="0"/>
              <a:t>Nikulin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Key research questions:</a:t>
            </a:r>
          </a:p>
          <a:p>
            <a:r>
              <a:rPr lang="en-US" dirty="0" smtClean="0"/>
              <a:t>What </a:t>
            </a:r>
            <a:r>
              <a:rPr lang="en-US" dirty="0"/>
              <a:t>are the </a:t>
            </a:r>
            <a:r>
              <a:rPr lang="en-US" dirty="0" smtClean="0"/>
              <a:t>critical </a:t>
            </a:r>
            <a:r>
              <a:rPr lang="en-US" dirty="0" smtClean="0"/>
              <a:t>features? </a:t>
            </a:r>
            <a:r>
              <a:rPr lang="en-US" dirty="0" smtClean="0"/>
              <a:t>and how they should be defined in the model? </a:t>
            </a:r>
            <a:endParaRPr lang="en-US" dirty="0"/>
          </a:p>
          <a:p>
            <a:r>
              <a:rPr lang="en-US" dirty="0" smtClean="0"/>
              <a:t>Are the proposed models competitive or superior in comparison with today’s common methods? </a:t>
            </a:r>
          </a:p>
          <a:p>
            <a:r>
              <a:rPr lang="en-US" dirty="0" smtClean="0"/>
              <a:t>What is the balance between accuracy and efficiency when the model is applied in practice? And what is the optimality gap?</a:t>
            </a:r>
          </a:p>
          <a:p>
            <a:r>
              <a:rPr lang="en-US" dirty="0" smtClean="0"/>
              <a:t>Can the resulted algorithms be applied in real situation without human interference?</a:t>
            </a:r>
          </a:p>
          <a:p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The research is sponsored by </a:t>
            </a:r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Tekes</a:t>
            </a:r>
            <a:endParaRPr lang="en-US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00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7755"/>
            <a:ext cx="10515600" cy="54592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Publications:</a:t>
            </a:r>
          </a:p>
          <a:p>
            <a:r>
              <a:rPr lang="en-US" dirty="0" err="1" smtClean="0"/>
              <a:t>Nayyeri</a:t>
            </a:r>
            <a:r>
              <a:rPr lang="en-US" dirty="0" smtClean="0"/>
              <a:t> M., </a:t>
            </a:r>
            <a:r>
              <a:rPr lang="en-US" dirty="0" err="1" smtClean="0"/>
              <a:t>Sadoughi</a:t>
            </a:r>
            <a:r>
              <a:rPr lang="en-US" dirty="0" smtClean="0"/>
              <a:t> </a:t>
            </a:r>
            <a:r>
              <a:rPr lang="en-US" dirty="0" err="1" smtClean="0"/>
              <a:t>Yazdi</a:t>
            </a:r>
            <a:r>
              <a:rPr lang="en-US" dirty="0" smtClean="0"/>
              <a:t> H., </a:t>
            </a:r>
            <a:r>
              <a:rPr lang="en-US" dirty="0" err="1" smtClean="0"/>
              <a:t>Maskooki</a:t>
            </a:r>
            <a:r>
              <a:rPr lang="en-US" dirty="0" smtClean="0"/>
              <a:t> A., Rouhani M., ”Universal approximation by using the </a:t>
            </a:r>
            <a:r>
              <a:rPr lang="en-US" dirty="0" err="1" smtClean="0"/>
              <a:t>correntropy</a:t>
            </a:r>
            <a:r>
              <a:rPr lang="en-US" dirty="0" smtClean="0"/>
              <a:t> objective function”, IEEE Transactions on Neural Networks &amp; Learning Systems, 2017.</a:t>
            </a:r>
          </a:p>
          <a:p>
            <a:r>
              <a:rPr lang="en-US" dirty="0" err="1" smtClean="0"/>
              <a:t>Nayyeri</a:t>
            </a:r>
            <a:r>
              <a:rPr lang="en-US" dirty="0" smtClean="0"/>
              <a:t> M., </a:t>
            </a:r>
            <a:r>
              <a:rPr lang="en-US" dirty="0" err="1" smtClean="0"/>
              <a:t>Maskooki</a:t>
            </a:r>
            <a:r>
              <a:rPr lang="en-US" dirty="0" smtClean="0"/>
              <a:t> A., </a:t>
            </a:r>
            <a:r>
              <a:rPr lang="en-US" dirty="0" err="1" smtClean="0"/>
              <a:t>Monsefi</a:t>
            </a:r>
            <a:r>
              <a:rPr lang="en-US" dirty="0" smtClean="0"/>
              <a:t> R., ”A new spars learning machine”, Neural Processing Letters,46(1), 15−28, 2017.</a:t>
            </a:r>
          </a:p>
          <a:p>
            <a:r>
              <a:rPr lang="en-US" dirty="0" err="1" smtClean="0"/>
              <a:t>Maskooki</a:t>
            </a:r>
            <a:r>
              <a:rPr lang="en-US" dirty="0" smtClean="0"/>
              <a:t>, A., ”Improving the efficiency of a mixed integer linear programming based approach for multi-class classification problem”, Computers &amp; Industrial Engineering, 66(2), 383−388, 2013.</a:t>
            </a:r>
          </a:p>
          <a:p>
            <a:r>
              <a:rPr lang="en-US" dirty="0" err="1" smtClean="0"/>
              <a:t>Maskooki</a:t>
            </a:r>
            <a:r>
              <a:rPr lang="en-US" dirty="0" smtClean="0"/>
              <a:t>, A., </a:t>
            </a:r>
            <a:r>
              <a:rPr lang="en-US" dirty="0" err="1" smtClean="0"/>
              <a:t>Adibmanesh</a:t>
            </a:r>
            <a:r>
              <a:rPr lang="en-US" dirty="0" smtClean="0"/>
              <a:t>, A., ”Modeling optimal nutrition for military through linear programming and a case study on the target population”, In Proceedings of Sixth Congress Association Geopolitics of Iran, 2013 (in Persian).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Plans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towards completion and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beyond: </a:t>
            </a:r>
          </a:p>
          <a:p>
            <a:r>
              <a:rPr lang="en-US" dirty="0"/>
              <a:t>Designing Model and </a:t>
            </a:r>
            <a:r>
              <a:rPr lang="en-US" dirty="0" smtClean="0"/>
              <a:t>Framework: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Extracting features, preprocessing of data, designing the model, experimenting on small and moderate size </a:t>
            </a:r>
            <a:r>
              <a:rPr lang="en-US" dirty="0" smtClean="0"/>
              <a:t>datasets  </a:t>
            </a:r>
          </a:p>
          <a:p>
            <a:r>
              <a:rPr lang="en-US" dirty="0"/>
              <a:t>Implementation and </a:t>
            </a:r>
            <a:r>
              <a:rPr lang="en-US" dirty="0" smtClean="0"/>
              <a:t>Evaluation: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Developing the </a:t>
            </a:r>
            <a:r>
              <a:rPr lang="en-US" dirty="0" smtClean="0"/>
              <a:t>algorithms </a:t>
            </a:r>
            <a:r>
              <a:rPr lang="en-US" dirty="0"/>
              <a:t>for the target software, testing the final codes on real large-scale datasets, elimination of possible errors, modification and </a:t>
            </a:r>
            <a:r>
              <a:rPr lang="en-US" dirty="0" smtClean="0"/>
              <a:t>retesting</a:t>
            </a:r>
          </a:p>
          <a:p>
            <a:r>
              <a:rPr lang="en-US" dirty="0" smtClean="0"/>
              <a:t>Conclusion and Further works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Discussing validity </a:t>
            </a:r>
            <a:r>
              <a:rPr lang="en-US" dirty="0"/>
              <a:t>and practicality vs. competitive </a:t>
            </a:r>
            <a:r>
              <a:rPr lang="en-US" dirty="0" smtClean="0"/>
              <a:t>approaches, financial, industrial and environmental benefits, possible extensions to more general/more specific problems, modifications for other models/patterns…</a:t>
            </a:r>
          </a:p>
        </p:txBody>
      </p:sp>
    </p:spTree>
    <p:extLst>
      <p:ext uri="{BB962C8B-B14F-4D97-AF65-F5344CB8AC3E}">
        <p14:creationId xmlns:p14="http://schemas.microsoft.com/office/powerpoint/2010/main" val="318351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91</TotalTime>
  <Words>319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Wingdings</vt:lpstr>
      <vt:lpstr>Wingdings 3</vt:lpstr>
      <vt:lpstr>Ion</vt:lpstr>
      <vt:lpstr>Integer Programming Heuristics and Applications in Industrial Engineering and Business Analytics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Alaleh Maskooki</dc:creator>
  <cp:lastModifiedBy>Alaleh Maskooki</cp:lastModifiedBy>
  <cp:revision>20</cp:revision>
  <dcterms:created xsi:type="dcterms:W3CDTF">2018-05-24T11:29:30Z</dcterms:created>
  <dcterms:modified xsi:type="dcterms:W3CDTF">2018-05-25T12:22:15Z</dcterms:modified>
</cp:coreProperties>
</file>