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1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4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6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8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2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4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7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2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3C917-4597-4133-AE8F-AD3448BAAC2C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A8CDA-0B24-43D1-8C9F-AA7F31AFE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6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Double doctoral studies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2929"/>
            <a:ext cx="9144000" cy="1655762"/>
          </a:xfrm>
        </p:spPr>
        <p:txBody>
          <a:bodyPr>
            <a:normAutofit/>
          </a:bodyPr>
          <a:lstStyle/>
          <a:p>
            <a:r>
              <a:rPr lang="fi-FI" sz="3200" dirty="0" smtClean="0">
                <a:latin typeface="Georgia" panose="02040502050405020303" pitchFamily="18" charset="0"/>
              </a:rPr>
              <a:t>A. Mancuso </a:t>
            </a:r>
            <a:endParaRPr lang="en-US" sz="32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38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>
                <a:latin typeface="Georgia" panose="02040502050405020303" pitchFamily="18" charset="0"/>
              </a:rPr>
              <a:t>Background</a:t>
            </a:r>
            <a:endParaRPr lang="en-US" sz="4800" u="sng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Georgia" panose="02040502050405020303" pitchFamily="18" charset="0"/>
              </a:rPr>
              <a:t>Doctoral candidate at </a:t>
            </a:r>
          </a:p>
          <a:p>
            <a:r>
              <a:rPr lang="en-US" sz="3600" dirty="0" err="1" smtClean="0">
                <a:latin typeface="Georgia" panose="02040502050405020303" pitchFamily="18" charset="0"/>
              </a:rPr>
              <a:t>Politecnico</a:t>
            </a:r>
            <a:r>
              <a:rPr lang="en-US" sz="3600" dirty="0" smtClean="0">
                <a:latin typeface="Georgia" panose="02040502050405020303" pitchFamily="18" charset="0"/>
              </a:rPr>
              <a:t> di Milano, Italy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Aalto University, Finland</a:t>
            </a:r>
          </a:p>
          <a:p>
            <a:pPr marL="0" indent="0">
              <a:buNone/>
            </a:pPr>
            <a:endParaRPr lang="en-US" sz="36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Georgia" panose="02040502050405020303" pitchFamily="18" charset="0"/>
              </a:rPr>
              <a:t>Two supervisors</a:t>
            </a:r>
          </a:p>
          <a:p>
            <a:pPr marL="0" indent="0">
              <a:buNone/>
            </a:pPr>
            <a:endParaRPr lang="en-US" sz="36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Georgia" panose="02040502050405020303" pitchFamily="18" charset="0"/>
              </a:rPr>
              <a:t>Three years experience in academia</a:t>
            </a:r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3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>
                <a:latin typeface="Georgia" panose="02040502050405020303" pitchFamily="18" charset="0"/>
              </a:rPr>
              <a:t>Benefits</a:t>
            </a:r>
            <a:endParaRPr lang="en-US" sz="4800" u="sng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>
              <a:latin typeface="Georgia" panose="02040502050405020303" pitchFamily="18" charset="0"/>
            </a:endParaRPr>
          </a:p>
          <a:p>
            <a:r>
              <a:rPr lang="en-US" sz="3600" dirty="0" smtClean="0">
                <a:latin typeface="Georgia" panose="02040502050405020303" pitchFamily="18" charset="0"/>
              </a:rPr>
              <a:t>Developing competences </a:t>
            </a:r>
            <a:r>
              <a:rPr lang="en-US" sz="3600" dirty="0" smtClean="0">
                <a:latin typeface="Georgia" panose="02040502050405020303" pitchFamily="18" charset="0"/>
              </a:rPr>
              <a:t>in different fields 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International experiences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Networking and collaborations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Developing interests for future choices</a:t>
            </a:r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62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u="sng" dirty="0" smtClean="0">
                <a:latin typeface="Georgia" panose="02040502050405020303" pitchFamily="18" charset="0"/>
              </a:rPr>
              <a:t>Challenges</a:t>
            </a:r>
            <a:endParaRPr lang="en-US" sz="4800" u="sng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>
              <a:latin typeface="Georgia" panose="02040502050405020303" pitchFamily="18" charset="0"/>
            </a:endParaRPr>
          </a:p>
          <a:p>
            <a:r>
              <a:rPr lang="en-US" sz="3600" dirty="0" smtClean="0">
                <a:latin typeface="Georgia" panose="02040502050405020303" pitchFamily="18" charset="0"/>
              </a:rPr>
              <a:t>It requires more effort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In the middle of two titans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Need for flexible life</a:t>
            </a:r>
          </a:p>
          <a:p>
            <a:r>
              <a:rPr lang="en-US" sz="3600" dirty="0" smtClean="0">
                <a:latin typeface="Georgia" panose="02040502050405020303" pitchFamily="18" charset="0"/>
              </a:rPr>
              <a:t>Two different criteria to graduate!</a:t>
            </a: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9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Office Theme</vt:lpstr>
      <vt:lpstr>Double doctoral studies</vt:lpstr>
      <vt:lpstr>Background</vt:lpstr>
      <vt:lpstr>Benefits</vt:lpstr>
      <vt:lpstr>Challenges</vt:lpstr>
    </vt:vector>
  </TitlesOfParts>
  <Company>Aalto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Mancuso Alessandro</dc:creator>
  <cp:lastModifiedBy>Mancuso Alessandro</cp:lastModifiedBy>
  <cp:revision>12</cp:revision>
  <dcterms:created xsi:type="dcterms:W3CDTF">2018-05-27T07:37:29Z</dcterms:created>
  <dcterms:modified xsi:type="dcterms:W3CDTF">2018-05-27T09:43:36Z</dcterms:modified>
</cp:coreProperties>
</file>