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A6C8-DC13-4449-ABD7-9E0789BB84C7}" type="datetimeFigureOut">
              <a:rPr lang="fa-IR" smtClean="0"/>
              <a:t>10/03/1440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8F6C-F36E-4D87-B543-BB8292F295E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15166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A6C8-DC13-4449-ABD7-9E0789BB84C7}" type="datetimeFigureOut">
              <a:rPr lang="fa-IR" smtClean="0"/>
              <a:t>10/03/1440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8F6C-F36E-4D87-B543-BB8292F295E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43333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A6C8-DC13-4449-ABD7-9E0789BB84C7}" type="datetimeFigureOut">
              <a:rPr lang="fa-IR" smtClean="0"/>
              <a:t>10/03/1440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8F6C-F36E-4D87-B543-BB8292F295E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41746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A6C8-DC13-4449-ABD7-9E0789BB84C7}" type="datetimeFigureOut">
              <a:rPr lang="fa-IR" smtClean="0"/>
              <a:t>10/03/1440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8F6C-F36E-4D87-B543-BB8292F295E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5791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A6C8-DC13-4449-ABD7-9E0789BB84C7}" type="datetimeFigureOut">
              <a:rPr lang="fa-IR" smtClean="0"/>
              <a:t>10/03/1440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8F6C-F36E-4D87-B543-BB8292F295E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36753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A6C8-DC13-4449-ABD7-9E0789BB84C7}" type="datetimeFigureOut">
              <a:rPr lang="fa-IR" smtClean="0"/>
              <a:t>10/03/1440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8F6C-F36E-4D87-B543-BB8292F295E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55257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A6C8-DC13-4449-ABD7-9E0789BB84C7}" type="datetimeFigureOut">
              <a:rPr lang="fa-IR" smtClean="0"/>
              <a:t>10/03/1440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8F6C-F36E-4D87-B543-BB8292F295E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1695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A6C8-DC13-4449-ABD7-9E0789BB84C7}" type="datetimeFigureOut">
              <a:rPr lang="fa-IR" smtClean="0"/>
              <a:t>10/03/1440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8F6C-F36E-4D87-B543-BB8292F295E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55708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A6C8-DC13-4449-ABD7-9E0789BB84C7}" type="datetimeFigureOut">
              <a:rPr lang="fa-IR" smtClean="0"/>
              <a:t>10/03/1440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8F6C-F36E-4D87-B543-BB8292F295E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95400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A6C8-DC13-4449-ABD7-9E0789BB84C7}" type="datetimeFigureOut">
              <a:rPr lang="fa-IR" smtClean="0"/>
              <a:t>10/03/1440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8F6C-F36E-4D87-B543-BB8292F295E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3296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A6C8-DC13-4449-ABD7-9E0789BB84C7}" type="datetimeFigureOut">
              <a:rPr lang="fa-IR" smtClean="0"/>
              <a:t>10/03/1440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8F6C-F36E-4D87-B543-BB8292F295E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66421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8A6C8-DC13-4449-ABD7-9E0789BB84C7}" type="datetimeFigureOut">
              <a:rPr lang="fa-IR" smtClean="0"/>
              <a:t>10/03/1440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C8F6C-F36E-4D87-B543-BB8292F295E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23361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18" y="240146"/>
            <a:ext cx="10515600" cy="653934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100" b="1" dirty="0" smtClean="0"/>
              <a:t>Ehsan Shekarian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Visiting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Tampere University</a:t>
            </a:r>
            <a:r>
              <a:rPr lang="en-US" dirty="0" smtClean="0"/>
              <a:t> as </a:t>
            </a:r>
            <a:r>
              <a:rPr lang="en-US" i="1" dirty="0" smtClean="0"/>
              <a:t>Research Fellow, </a:t>
            </a:r>
            <a:r>
              <a:rPr lang="en-US" u="sng" dirty="0" smtClean="0"/>
              <a:t>Now</a:t>
            </a:r>
          </a:p>
          <a:p>
            <a:r>
              <a:rPr lang="en-US" sz="2200" dirty="0" smtClean="0"/>
              <a:t>Citations (294), h-index (10), i10-index (10)</a:t>
            </a:r>
          </a:p>
          <a:p>
            <a:pPr marL="0" indent="0">
              <a:buNone/>
            </a:pPr>
            <a:endParaRPr lang="en-US" sz="2200" i="1" dirty="0" smtClean="0"/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Educational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experiences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lvl="1"/>
            <a:r>
              <a:rPr lang="en-US" dirty="0" smtClean="0"/>
              <a:t>Postdoc, </a:t>
            </a:r>
            <a:r>
              <a:rPr lang="en-US" dirty="0"/>
              <a:t>Kharazmi </a:t>
            </a:r>
            <a:r>
              <a:rPr lang="en-US" dirty="0" smtClean="0"/>
              <a:t>University, Tehran, Iran, </a:t>
            </a:r>
            <a:r>
              <a:rPr lang="en-US" u="sng" dirty="0" smtClean="0"/>
              <a:t>2018</a:t>
            </a:r>
          </a:p>
          <a:p>
            <a:pPr lvl="1"/>
            <a:r>
              <a:rPr lang="en-US" dirty="0" smtClean="0"/>
              <a:t>PhD, University </a:t>
            </a:r>
            <a:r>
              <a:rPr lang="en-US" dirty="0"/>
              <a:t>of </a:t>
            </a:r>
            <a:r>
              <a:rPr lang="en-US" dirty="0" smtClean="0"/>
              <a:t>Malaya, </a:t>
            </a:r>
            <a:r>
              <a:rPr lang="en-US" dirty="0"/>
              <a:t>Kuala </a:t>
            </a:r>
            <a:r>
              <a:rPr lang="en-US" dirty="0" smtClean="0"/>
              <a:t>Lumpur, Malaysia, </a:t>
            </a:r>
            <a:r>
              <a:rPr lang="en-US" u="sng" dirty="0" smtClean="0"/>
              <a:t>2017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interests</a:t>
            </a:r>
          </a:p>
          <a:p>
            <a:pPr lvl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Supply Chain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Management</a:t>
            </a:r>
            <a:r>
              <a:rPr lang="en-US" dirty="0" smtClean="0"/>
              <a:t>, </a:t>
            </a:r>
            <a:r>
              <a:rPr lang="en-US" dirty="0"/>
              <a:t>Inventory </a:t>
            </a:r>
            <a:r>
              <a:rPr lang="en-US" dirty="0" smtClean="0"/>
              <a:t>Management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Circular Economy</a:t>
            </a:r>
            <a:r>
              <a:rPr lang="en-US" dirty="0" smtClean="0"/>
              <a:t>, </a:t>
            </a:r>
            <a:r>
              <a:rPr lang="en-US" dirty="0"/>
              <a:t>Reverse Supply Chain </a:t>
            </a:r>
            <a:r>
              <a:rPr lang="en-US" dirty="0" smtClean="0"/>
              <a:t>Management, Closed-Loop </a:t>
            </a:r>
            <a:r>
              <a:rPr lang="en-US" dirty="0"/>
              <a:t>Supply </a:t>
            </a:r>
            <a:r>
              <a:rPr lang="en-US" dirty="0" smtClean="0"/>
              <a:t>Chain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Operations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Research/Operations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Management</a:t>
            </a:r>
            <a:endParaRPr lang="en-US" dirty="0" smtClean="0"/>
          </a:p>
          <a:p>
            <a:pPr lvl="1"/>
            <a:r>
              <a:rPr lang="en-US" dirty="0" smtClean="0"/>
              <a:t>Learning and Forgetting Theory</a:t>
            </a:r>
            <a:endParaRPr lang="en-US" dirty="0" smtClean="0"/>
          </a:p>
          <a:p>
            <a:pPr lvl="1"/>
            <a:r>
              <a:rPr lang="en-US" dirty="0" smtClean="0"/>
              <a:t>Game Theory, Fuzzy </a:t>
            </a:r>
            <a:r>
              <a:rPr lang="en-US" dirty="0"/>
              <a:t>Set </a:t>
            </a:r>
            <a:r>
              <a:rPr lang="en-US" dirty="0" smtClean="0"/>
              <a:t>Theory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Professional research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ctivities 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dirty="0" smtClean="0"/>
              <a:t> </a:t>
            </a:r>
            <a:r>
              <a:rPr lang="en-US" b="1" dirty="0"/>
              <a:t>Editorial Board Member </a:t>
            </a:r>
            <a:r>
              <a:rPr lang="en-US" b="1" dirty="0" smtClean="0"/>
              <a:t>of: [</a:t>
            </a:r>
            <a:r>
              <a:rPr lang="en-US" dirty="0" smtClean="0"/>
              <a:t>Inderscience</a:t>
            </a:r>
            <a:r>
              <a:rPr lang="en-US" b="1" u="sng" dirty="0" smtClean="0"/>
              <a:t>]</a:t>
            </a:r>
            <a:endParaRPr lang="en-US" b="1" dirty="0" smtClean="0"/>
          </a:p>
          <a:p>
            <a:pPr lvl="1"/>
            <a:r>
              <a:rPr lang="en-US" i="1" dirty="0"/>
              <a:t>International Journal of Supply Chain and Inventory </a:t>
            </a:r>
            <a:r>
              <a:rPr lang="en-US" i="1" dirty="0" smtClean="0"/>
              <a:t>Management</a:t>
            </a:r>
          </a:p>
          <a:p>
            <a:pPr lvl="1"/>
            <a:r>
              <a:rPr lang="en-US" i="1" dirty="0"/>
              <a:t>International Journal of Multivariate Data </a:t>
            </a:r>
            <a:r>
              <a:rPr lang="en-US" i="1" dirty="0" smtClean="0"/>
              <a:t>Analysis</a:t>
            </a:r>
          </a:p>
          <a:p>
            <a:pPr lvl="1"/>
            <a:r>
              <a:rPr lang="en-US" i="1" dirty="0"/>
              <a:t>International Journal of Business and </a:t>
            </a:r>
            <a:r>
              <a:rPr lang="en-US" i="1" dirty="0" smtClean="0"/>
              <a:t>Data Analytics</a:t>
            </a:r>
          </a:p>
        </p:txBody>
      </p:sp>
    </p:spTree>
    <p:extLst>
      <p:ext uri="{BB962C8B-B14F-4D97-AF65-F5344CB8AC3E}">
        <p14:creationId xmlns:p14="http://schemas.microsoft.com/office/powerpoint/2010/main" val="640707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1318</TotalTime>
  <Words>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19</cp:revision>
  <dcterms:created xsi:type="dcterms:W3CDTF">2019-06-06T10:02:53Z</dcterms:created>
  <dcterms:modified xsi:type="dcterms:W3CDTF">2019-06-07T08:01:24Z</dcterms:modified>
</cp:coreProperties>
</file>