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BB16A3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4" autoAdjust="0"/>
    <p:restoredTop sz="94679"/>
  </p:normalViewPr>
  <p:slideViewPr>
    <p:cSldViewPr snapToObjects="1">
      <p:cViewPr varScale="1">
        <p:scale>
          <a:sx n="128" d="100"/>
          <a:sy n="128" d="100"/>
        </p:scale>
        <p:origin x="1088" y="18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 Neuvonen" userId="e686a76cae6e2c22" providerId="LiveId" clId="{9B6EAB01-DC59-0241-BD42-1F7EEB99F3BC}"/>
  </pc:docChgLst>
  <pc:docChgLst>
    <pc:chgData name="Lauri Neuvonen" userId="e686a76cae6e2c22" providerId="LiveId" clId="{8B3896A3-C8DB-6547-8204-5FD772EB6565}"/>
    <pc:docChg chg="modSld">
      <pc:chgData name="Lauri Neuvonen" userId="e686a76cae6e2c22" providerId="LiveId" clId="{8B3896A3-C8DB-6547-8204-5FD772EB6565}" dt="2019-06-07T12:21:52.744" v="377" actId="20577"/>
      <pc:docMkLst>
        <pc:docMk/>
      </pc:docMkLst>
      <pc:sldChg chg="modSp">
        <pc:chgData name="Lauri Neuvonen" userId="e686a76cae6e2c22" providerId="LiveId" clId="{8B3896A3-C8DB-6547-8204-5FD772EB6565}" dt="2019-06-07T12:21:52.744" v="377" actId="20577"/>
        <pc:sldMkLst>
          <pc:docMk/>
          <pc:sldMk cId="2941027983" sldId="257"/>
        </pc:sldMkLst>
        <pc:spChg chg="mod">
          <ac:chgData name="Lauri Neuvonen" userId="e686a76cae6e2c22" providerId="LiveId" clId="{8B3896A3-C8DB-6547-8204-5FD772EB6565}" dt="2019-06-07T12:21:52.744" v="377" actId="20577"/>
          <ac:spMkLst>
            <pc:docMk/>
            <pc:sldMk cId="2941027983" sldId="257"/>
            <ac:spMk id="3" creationId="{CBFD23FB-DA7E-A44D-BD6F-64E11F7188C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6/7/19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7.6.2019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5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7.6.2019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7.6.2019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7.6.2019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511DF-F3E6-B445-9620-11C402452D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based optimization of decisions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DBD1-46E6-1A40-AD38-73C89696B51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600" dirty="0"/>
              <a:t>Lauri Neuvonen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M.Sc., 2011, Aalto </a:t>
            </a:r>
            <a:br>
              <a:rPr lang="en-US" sz="1600" b="0" dirty="0"/>
            </a:br>
            <a:r>
              <a:rPr lang="en-US" sz="1600" b="0" dirty="0"/>
              <a:t>(Eng. Physics &amp; Mathematics)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Doctoral candidate since fall 2017</a:t>
            </a:r>
          </a:p>
          <a:p>
            <a:endParaRPr lang="en-US" sz="1600" dirty="0"/>
          </a:p>
          <a:p>
            <a:r>
              <a:rPr lang="en-US" sz="1600" dirty="0"/>
              <a:t>Instructor: </a:t>
            </a:r>
            <a:r>
              <a:rPr lang="en-US" sz="1600" b="0" dirty="0" err="1"/>
              <a:t>Eeva</a:t>
            </a:r>
            <a:r>
              <a:rPr lang="en-US" sz="1600" b="0" dirty="0"/>
              <a:t> </a:t>
            </a:r>
            <a:r>
              <a:rPr lang="en-US" sz="1600" b="0" dirty="0" err="1"/>
              <a:t>Vilkkumaa</a:t>
            </a:r>
            <a:endParaRPr lang="en-US" sz="1600" b="0" dirty="0"/>
          </a:p>
          <a:p>
            <a:endParaRPr lang="en-US" sz="1600" dirty="0"/>
          </a:p>
          <a:p>
            <a:r>
              <a:rPr lang="en-US" sz="1600" dirty="0"/>
              <a:t>Funding (so far):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/>
              <a:t>56% From Aalto Biz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/>
              <a:t>44% HKKK Foundation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EC22B-5690-194D-8641-CB24C6E1F15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68412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Key research questions:</a:t>
            </a:r>
          </a:p>
          <a:p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What is the optimal strategy for screening, testing and treating pa- </a:t>
            </a:r>
            <a:r>
              <a:rPr lang="en-US" sz="1800" b="0" dirty="0" err="1"/>
              <a:t>tients</a:t>
            </a:r>
            <a:r>
              <a:rPr lang="en-US" sz="18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How should the health care sector distribute its resources, based on the answer to the previous question?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What kind of optimization models and algorithms can be used to answer the previous questions?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What is the value of optimized testing and treatment plans vs. current practices? </a:t>
            </a:r>
          </a:p>
          <a:p>
            <a:endParaRPr lang="en-US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378A6-4200-2049-8224-2DFD021D1F2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686F12C3-4421-43A0-8844-8188FCFDF52F}" type="datetime1">
              <a:rPr lang="en-US" smtClean="0"/>
              <a:t>6/7/19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1ABE-5FD9-7240-9459-B6AFFC49EDA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BD9C90-6D80-A545-93E8-95D94C863EF4}"/>
              </a:ext>
            </a:extLst>
          </p:cNvPr>
          <p:cNvCxnSpPr/>
          <p:nvPr/>
        </p:nvCxnSpPr>
        <p:spPr>
          <a:xfrm>
            <a:off x="4211960" y="1261611"/>
            <a:ext cx="0" cy="34680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88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C707-68ED-B246-BC97-2AEF9CEDD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Publications &amp;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D23FB-DA7E-A44D-BD6F-64E11F7188C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3309" y="1261611"/>
            <a:ext cx="3532627" cy="3336083"/>
          </a:xfrm>
        </p:spPr>
        <p:txBody>
          <a:bodyPr/>
          <a:lstStyle/>
          <a:p>
            <a:r>
              <a:rPr lang="en-GB" sz="1600" dirty="0"/>
              <a:t>Publications: 0 so far, 3 on-going</a:t>
            </a:r>
          </a:p>
          <a:p>
            <a:endParaRPr lang="en-GB" sz="1600" b="0" dirty="0"/>
          </a:p>
          <a:p>
            <a:r>
              <a:rPr lang="en-GB" sz="1600" b="0" dirty="0"/>
              <a:t>1</a:t>
            </a:r>
            <a:r>
              <a:rPr lang="en-GB" sz="1600" b="0" baseline="30000" dirty="0"/>
              <a:t>st </a:t>
            </a:r>
            <a:r>
              <a:rPr lang="en-GB" sz="1600" b="0" dirty="0"/>
              <a:t>:“</a:t>
            </a:r>
            <a:r>
              <a:rPr lang="fi-FI" sz="1600" b="0" dirty="0" err="1"/>
              <a:t>Optimized</a:t>
            </a:r>
            <a:r>
              <a:rPr lang="fi-FI" sz="1600" b="0" dirty="0"/>
              <a:t> </a:t>
            </a:r>
            <a:r>
              <a:rPr lang="fi-FI" sz="1600" b="0" dirty="0" err="1"/>
              <a:t>screening</a:t>
            </a:r>
            <a:r>
              <a:rPr lang="fi-FI" sz="1600" b="0" dirty="0"/>
              <a:t> for </a:t>
            </a:r>
            <a:r>
              <a:rPr lang="fi-FI" sz="1600" b="0" dirty="0" err="1"/>
              <a:t>bowel</a:t>
            </a:r>
            <a:r>
              <a:rPr lang="fi-FI" sz="1600" b="0" dirty="0"/>
              <a:t> </a:t>
            </a:r>
            <a:r>
              <a:rPr lang="fi-FI" sz="1600" b="0" dirty="0" err="1"/>
              <a:t>cancer</a:t>
            </a:r>
            <a:r>
              <a:rPr lang="fi-FI" sz="1600" b="0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/>
              <a:t>Ready in fall 2019</a:t>
            </a:r>
          </a:p>
          <a:p>
            <a:endParaRPr lang="en-GB" sz="1600" b="0" dirty="0"/>
          </a:p>
          <a:p>
            <a:r>
              <a:rPr lang="en-GB" sz="1600" b="0" dirty="0"/>
              <a:t>2</a:t>
            </a:r>
            <a:r>
              <a:rPr lang="en-GB" sz="1600" b="0" baseline="30000" dirty="0"/>
              <a:t>nd</a:t>
            </a:r>
            <a:r>
              <a:rPr lang="en-GB" sz="1600" b="0" dirty="0"/>
              <a:t>: “</a:t>
            </a:r>
            <a:r>
              <a:rPr lang="fi-FI" sz="1600" b="0" dirty="0" err="1"/>
              <a:t>Patient</a:t>
            </a:r>
            <a:r>
              <a:rPr lang="fi-FI" sz="1600" b="0" dirty="0"/>
              <a:t> data </a:t>
            </a:r>
            <a:r>
              <a:rPr lang="fi-FI" sz="1600" b="0" dirty="0" err="1"/>
              <a:t>based</a:t>
            </a:r>
            <a:r>
              <a:rPr lang="fi-FI" sz="1600" b="0" dirty="0"/>
              <a:t> </a:t>
            </a:r>
            <a:r>
              <a:rPr lang="fi-FI" sz="1600" b="0" dirty="0" err="1"/>
              <a:t>optimization</a:t>
            </a:r>
            <a:r>
              <a:rPr lang="fi-FI" sz="1600" b="0" dirty="0"/>
              <a:t> of </a:t>
            </a:r>
            <a:r>
              <a:rPr lang="fi-FI" sz="1600" b="0" dirty="0" err="1"/>
              <a:t>sleep</a:t>
            </a:r>
            <a:r>
              <a:rPr lang="fi-FI" sz="1600" b="0" dirty="0"/>
              <a:t> </a:t>
            </a:r>
            <a:r>
              <a:rPr lang="fi-FI" sz="1600" b="0" dirty="0" err="1"/>
              <a:t>apnea</a:t>
            </a:r>
            <a:r>
              <a:rPr lang="fi-FI" sz="1600" b="0" dirty="0"/>
              <a:t> </a:t>
            </a:r>
            <a:r>
              <a:rPr lang="fi-FI" sz="1600" b="0" dirty="0" err="1"/>
              <a:t>treatments</a:t>
            </a:r>
            <a:r>
              <a:rPr lang="fi-FI" sz="1600" b="0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/>
              <a:t>Ready in fall 2019 / Spring 2020</a:t>
            </a:r>
          </a:p>
          <a:p>
            <a:endParaRPr lang="en-GB" sz="1600" b="0" dirty="0"/>
          </a:p>
          <a:p>
            <a:r>
              <a:rPr lang="en-GB" sz="1600" b="0" dirty="0"/>
              <a:t>3</a:t>
            </a:r>
            <a:r>
              <a:rPr lang="en-GB" sz="1600" b="0" baseline="30000" dirty="0"/>
              <a:t>rd</a:t>
            </a:r>
            <a:r>
              <a:rPr lang="en-GB" sz="1600" b="0" dirty="0"/>
              <a:t>: “Optimisation of </a:t>
            </a:r>
            <a:r>
              <a:rPr lang="fi-FI" sz="1600" b="0" dirty="0"/>
              <a:t>Diabetes intervention </a:t>
            </a:r>
            <a:r>
              <a:rPr lang="fi-FI" sz="1600" b="0" dirty="0" err="1"/>
              <a:t>decisions</a:t>
            </a:r>
            <a:r>
              <a:rPr lang="fi-FI" sz="1600" b="0" dirty="0"/>
              <a:t>"</a:t>
            </a:r>
            <a:endParaRPr lang="en-GB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0" dirty="0"/>
          </a:p>
          <a:p>
            <a:endParaRPr lang="en-GB" sz="1600" b="0" dirty="0"/>
          </a:p>
          <a:p>
            <a:endParaRPr lang="en-GB" sz="16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D7098-B2CB-B944-B671-9A4E54AAFC0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GB" sz="1800" dirty="0"/>
              <a:t>Future plans</a:t>
            </a:r>
          </a:p>
          <a:p>
            <a:endParaRPr lang="en-GB" sz="1800" dirty="0"/>
          </a:p>
          <a:p>
            <a:r>
              <a:rPr lang="en-GB" sz="1800" b="0" dirty="0"/>
              <a:t>Dissertation in 2021</a:t>
            </a:r>
          </a:p>
          <a:p>
            <a:endParaRPr lang="en-GB" sz="1800" b="0" dirty="0"/>
          </a:p>
          <a:p>
            <a:r>
              <a:rPr lang="en-GB" sz="1800" b="0" dirty="0"/>
              <a:t>After completion: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Something from the Academia – Industry – Entrepreneurship –triangle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Advanced analytics in complex real-life situations, i.e. applicative work</a:t>
            </a:r>
          </a:p>
          <a:p>
            <a:endParaRPr lang="en-GB" sz="1800" b="0" dirty="0"/>
          </a:p>
          <a:p>
            <a:endParaRPr lang="en-GB" sz="1800" b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8C5B4-EF92-8444-9F82-1BE582056F3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686F12C3-4421-43A0-8844-8188FCFDF52F}" type="datetime1">
              <a:rPr lang="en-GB" smtClean="0"/>
              <a:t>07/06/2019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2AA92-30A1-3140-AB65-B44C4A74BE0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30A316-BB57-7D47-BCD2-26F4E0855C76}"/>
              </a:ext>
            </a:extLst>
          </p:cNvPr>
          <p:cNvCxnSpPr/>
          <p:nvPr/>
        </p:nvCxnSpPr>
        <p:spPr>
          <a:xfrm>
            <a:off x="4211960" y="1261611"/>
            <a:ext cx="0" cy="34680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027983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</Words>
  <Application>Microsoft Macintosh PowerPoint</Application>
  <PresentationFormat>On-screen Show (16:10)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Georgia</vt:lpstr>
      <vt:lpstr>Lucida Grande</vt:lpstr>
      <vt:lpstr>Aalto University</vt:lpstr>
      <vt:lpstr>Data based optimization of decisions in healthcare</vt:lpstr>
      <vt:lpstr>Publications &amp;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2013-12-22T17:18:02Z</dcterms:created>
  <dcterms:modified xsi:type="dcterms:W3CDTF">2019-06-07T12:22:10Z</dcterms:modified>
</cp:coreProperties>
</file>