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449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7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75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7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926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4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5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7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5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03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F091E-1748-4BED-8A19-2A8ABFE3721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396CB-1BC4-4BAB-B97B-A84F1D050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873" y="620842"/>
            <a:ext cx="9639913" cy="111295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 Programming Heuristics and Applications in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and Business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502" y="1959429"/>
            <a:ext cx="9720073" cy="396635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director: Marko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Mäkelä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Supervisor: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Nikulin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research questions:</a:t>
            </a:r>
          </a:p>
          <a:p>
            <a:pPr lvl="1"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efficient models (exact, heuristic) for routing and scheduling in a dynamic network? </a:t>
            </a:r>
          </a:p>
          <a:p>
            <a:pPr lvl="1"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the model perform in an uncertain graph when applied in real situation? </a:t>
            </a:r>
          </a:p>
          <a:p>
            <a:pPr lvl="1"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the reliability of a predicted route be measured? How can it be improved? </a:t>
            </a:r>
          </a:p>
          <a:p>
            <a:pPr lvl="1" algn="just">
              <a:lnSpc>
                <a:spcPct val="120000"/>
              </a:lnSpc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the model be incorporated as a part of autonomous navigation?</a:t>
            </a:r>
          </a:p>
          <a:p>
            <a:pPr algn="just"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is sponsored by Business Finland (former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algn="just"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leader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Jukka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Heikkonen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67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448" y="344384"/>
            <a:ext cx="10645239" cy="5997039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Clr>
                <a:srgbClr val="0070C0"/>
              </a:buClr>
              <a:buSzPct val="90000"/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Publications: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Nikulin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Bi-objective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routing and scheduling in a dynamic network: An application to maritime logistics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(ready for submission)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Nikulin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Modeling efficient routing in a dynamic network: a synergy of time dependent TSP and single machine scheduling problem, 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30th European Conference on Operational Research (EURO 2019)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(accepted)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Nayyeri M,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Sadoughi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Yazdi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A., Rouhani M, Universal approximation by using the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correntropy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objective function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IEEE Transactions on Neural Networks &amp; Learning Systems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29(9), 4515−4521, 2018.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Nayyeri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Monsefi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”A new spars learning machine”, 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Neural Processing Letters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,46(1), 15−28, 2017.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”Improving the efficiency of a mixed integer linear programming based approach for multi-class classification problem”, 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 &amp; Industrial Engineering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66(2), 383−388, 2013.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Maskooki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Adibmanesh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”Modeling optimal nutrition for military through linear programming and a case study on the target population”, 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Proceedings 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Sixth Congress Association Geopolitics of Iran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2013 (in Persian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Clr>
                <a:srgbClr val="0070C0"/>
              </a:buClr>
              <a:buSzPct val="90000"/>
              <a:buNone/>
            </a:pPr>
            <a:r>
              <a:rPr lang="en-US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Plans towards completion and beyond: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evolutionary algorithm for moving-target traveling salesman problem with time windows (ongoing)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Assessing the prediction uncertainty of a route optimization model in real situation by rescheduling (ongoing)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Updating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 optimization model by using a local prediction method (planned)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Routing and scheduling in an uncertain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dynamic networks (planned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66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369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Integer Programming Heuristics and Applications in Industrial Engineering and Business Analytics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Integer Programming Heuristics and Applications in Industrial Engineering and Business Analytics</dc:title>
  <dc:creator>Alaleh Maskooki</dc:creator>
  <cp:lastModifiedBy>Alaleh Maskooki</cp:lastModifiedBy>
  <cp:revision>13</cp:revision>
  <dcterms:created xsi:type="dcterms:W3CDTF">2019-06-07T06:51:23Z</dcterms:created>
  <dcterms:modified xsi:type="dcterms:W3CDTF">2019-06-07T08:19:02Z</dcterms:modified>
</cp:coreProperties>
</file>